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4"/>
  </p:notesMasterIdLst>
  <p:sldIdLst>
    <p:sldId id="256" r:id="rId3"/>
    <p:sldId id="273" r:id="rId4"/>
    <p:sldId id="274" r:id="rId5"/>
    <p:sldId id="281" r:id="rId6"/>
    <p:sldId id="294" r:id="rId7"/>
    <p:sldId id="295" r:id="rId8"/>
    <p:sldId id="287" r:id="rId9"/>
    <p:sldId id="286" r:id="rId10"/>
    <p:sldId id="298" r:id="rId11"/>
    <p:sldId id="300" r:id="rId12"/>
    <p:sldId id="265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孝瑜 王" initials="孝瑜" lastIdx="1" clrIdx="0">
    <p:extLst>
      <p:ext uri="{19B8F6BF-5375-455C-9EA6-DF929625EA0E}">
        <p15:presenceInfo xmlns:p15="http://schemas.microsoft.com/office/powerpoint/2012/main" userId="6df4d3ec216934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478F"/>
    <a:srgbClr val="5B7CAE"/>
    <a:srgbClr val="2C5798"/>
    <a:srgbClr val="E7F0F9"/>
    <a:srgbClr val="DF5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1" autoAdjust="0"/>
    <p:restoredTop sz="95126" autoAdjust="0"/>
  </p:normalViewPr>
  <p:slideViewPr>
    <p:cSldViewPr snapToGrid="0">
      <p:cViewPr varScale="1">
        <p:scale>
          <a:sx n="77" d="100"/>
          <a:sy n="77" d="100"/>
        </p:scale>
        <p:origin x="72" y="36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8A2B54-6606-476A-9C22-384023786D94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21462-D095-4E59-A8AC-4FBA96965A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5352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180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893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324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4146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9716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31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45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63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55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32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395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062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87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49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26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74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294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95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247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993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89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0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433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186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024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0750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572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7540C-0238-45C4-ABD0-A50CF6A0F0AF}" type="datetimeFigureOut">
              <a:rPr lang="zh-CN" altLang="en-US" smtClean="0"/>
              <a:t>2020/1/31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CDEED-1B45-4D36-92C3-BD3BE56809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5236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7250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1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notesSlide" Target="../notesSlides/notesSlide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slideLayout" Target="../slideLayouts/slideLayout12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microsoft.com/office/2007/relationships/media" Target="../media/media2.mov"/><Relationship Id="rId7" Type="http://schemas.openxmlformats.org/officeDocument/2006/relationships/slideLayout" Target="../slideLayouts/slideLayout12.xml"/><Relationship Id="rId12" Type="http://schemas.openxmlformats.org/officeDocument/2006/relationships/image" Target="../media/image7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video" Target="../media/media3.mov"/><Relationship Id="rId11" Type="http://schemas.openxmlformats.org/officeDocument/2006/relationships/image" Target="../media/image6.png"/><Relationship Id="rId5" Type="http://schemas.microsoft.com/office/2007/relationships/media" Target="../media/media3.mov"/><Relationship Id="rId10" Type="http://schemas.openxmlformats.org/officeDocument/2006/relationships/image" Target="../media/image5.png"/><Relationship Id="rId4" Type="http://schemas.openxmlformats.org/officeDocument/2006/relationships/video" Target="../media/media2.mov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5.mov"/><Relationship Id="rId7" Type="http://schemas.openxmlformats.org/officeDocument/2006/relationships/image" Target="../media/image1.png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5.mov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_圆角矩形 3"/>
          <p:cNvSpPr/>
          <p:nvPr>
            <p:custDataLst>
              <p:tags r:id="rId1"/>
            </p:custDataLst>
          </p:nvPr>
        </p:nvSpPr>
        <p:spPr>
          <a:xfrm rot="2700000">
            <a:off x="4011166" y="1662335"/>
            <a:ext cx="3966468" cy="3966468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5" name="PA_椭圆 4"/>
          <p:cNvSpPr/>
          <p:nvPr>
            <p:custDataLst>
              <p:tags r:id="rId2"/>
            </p:custDataLst>
          </p:nvPr>
        </p:nvSpPr>
        <p:spPr>
          <a:xfrm>
            <a:off x="3310428" y="961597"/>
            <a:ext cx="5367944" cy="5367944"/>
          </a:xfrm>
          <a:prstGeom prst="ellipse">
            <a:avLst/>
          </a:prstGeom>
          <a:noFill/>
          <a:ln w="28575">
            <a:solidFill>
              <a:srgbClr val="184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PA_矩形 29"/>
          <p:cNvSpPr/>
          <p:nvPr>
            <p:custDataLst>
              <p:tags r:id="rId3"/>
            </p:custDataLst>
          </p:nvPr>
        </p:nvSpPr>
        <p:spPr>
          <a:xfrm>
            <a:off x="4124740" y="3221141"/>
            <a:ext cx="3739323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677690"/>
                </a:solidFill>
                <a:latin typeface="LiHei Pro"/>
                <a:ea typeface="LiHei Pro"/>
                <a:cs typeface="LiHei Pro"/>
                <a:sym typeface="LiHei Pro"/>
              </a:rPr>
              <a:t>期末專題發表</a:t>
            </a:r>
            <a:endParaRPr lang="en-US" altLang="zh-CN" sz="2400" dirty="0">
              <a:solidFill>
                <a:prstClr val="black">
                  <a:lumMod val="50000"/>
                  <a:lumOff val="50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31" name="PA_矩形 30"/>
          <p:cNvSpPr/>
          <p:nvPr>
            <p:custDataLst>
              <p:tags r:id="rId4"/>
            </p:custDataLst>
          </p:nvPr>
        </p:nvSpPr>
        <p:spPr>
          <a:xfrm>
            <a:off x="4445526" y="2234641"/>
            <a:ext cx="3209353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TW" altLang="zh-TW" sz="4800" b="1" dirty="0">
                <a:solidFill>
                  <a:srgbClr val="677690"/>
                </a:solidFill>
                <a:latin typeface="LiHei Pro"/>
                <a:ea typeface="LiHei Pro"/>
                <a:cs typeface="LiHei Pro"/>
                <a:sym typeface="LiHei Pro"/>
              </a:rPr>
              <a:t>Baby Flash</a:t>
            </a:r>
            <a:endParaRPr lang="zh-CN" altLang="en-US" sz="4800" dirty="0">
              <a:solidFill>
                <a:srgbClr val="18478F"/>
              </a:solidFill>
              <a:latin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33" name="PA_矩形 32"/>
          <p:cNvSpPr/>
          <p:nvPr>
            <p:custDataLst>
              <p:tags r:id="rId5"/>
            </p:custDataLst>
          </p:nvPr>
        </p:nvSpPr>
        <p:spPr>
          <a:xfrm>
            <a:off x="5445544" y="4216712"/>
            <a:ext cx="894876" cy="27699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微软雅黑" panose="020B0503020204020204" pitchFamily="34" charset="-122"/>
                <a:sym typeface="华文细黑" panose="02010600040101010101" pitchFamily="2" charset="-122"/>
              </a:rPr>
              <a:t>T</a:t>
            </a:r>
            <a:endParaRPr lang="zh-CN" altLang="en-US" sz="1200" dirty="0">
              <a:solidFill>
                <a:schemeClr val="bg1"/>
              </a:solidFill>
              <a:latin typeface="华文细黑" panose="02010600040101010101" pitchFamily="2" charset="-122"/>
              <a:ea typeface="微软雅黑" panose="020B0503020204020204" pitchFamily="34" charset="-122"/>
              <a:sym typeface="华文细黑" panose="02010600040101010101" pitchFamily="2" charset="-122"/>
            </a:endParaRPr>
          </a:p>
        </p:txBody>
      </p:sp>
      <p:grpSp>
        <p:nvGrpSpPr>
          <p:cNvPr id="3" name="PA_组合 2"/>
          <p:cNvGrpSpPr/>
          <p:nvPr>
            <p:custDataLst>
              <p:tags r:id="rId6"/>
            </p:custDataLst>
          </p:nvPr>
        </p:nvGrpSpPr>
        <p:grpSpPr>
          <a:xfrm>
            <a:off x="3918743" y="1697016"/>
            <a:ext cx="4197439" cy="3762259"/>
            <a:chOff x="4218413" y="1840884"/>
            <a:chExt cx="3799166" cy="3405278"/>
          </a:xfrm>
        </p:grpSpPr>
        <p:sp>
          <p:nvSpPr>
            <p:cNvPr id="44" name="椭圆 43"/>
            <p:cNvSpPr/>
            <p:nvPr/>
          </p:nvSpPr>
          <p:spPr>
            <a:xfrm>
              <a:off x="4218413" y="1840884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7831128" y="5059711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PA_组合 1"/>
          <p:cNvGrpSpPr/>
          <p:nvPr>
            <p:custDataLst>
              <p:tags r:id="rId7"/>
            </p:custDataLst>
          </p:nvPr>
        </p:nvGrpSpPr>
        <p:grpSpPr>
          <a:xfrm>
            <a:off x="3922014" y="1697017"/>
            <a:ext cx="4183054" cy="3795238"/>
            <a:chOff x="4221683" y="1840884"/>
            <a:chExt cx="3786146" cy="3435128"/>
          </a:xfrm>
        </p:grpSpPr>
        <p:sp>
          <p:nvSpPr>
            <p:cNvPr id="46" name="椭圆 45"/>
            <p:cNvSpPr/>
            <p:nvPr/>
          </p:nvSpPr>
          <p:spPr>
            <a:xfrm>
              <a:off x="4221683" y="5089561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7821378" y="1840884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3" name="PA_圆角矩形 31">
            <a:extLst>
              <a:ext uri="{FF2B5EF4-FFF2-40B4-BE49-F238E27FC236}">
                <a16:creationId xmlns:a16="http://schemas.microsoft.com/office/drawing/2014/main" id="{3D7380B4-0179-4355-A052-64ACD58B9847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367427" y="5132226"/>
            <a:ext cx="1253946" cy="330404"/>
          </a:xfrm>
          <a:prstGeom prst="roundRect">
            <a:avLst>
              <a:gd name="adj" fmla="val 50000"/>
            </a:avLst>
          </a:prstGeom>
          <a:solidFill>
            <a:srgbClr val="184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zh-TW" dirty="0">
                <a:solidFill>
                  <a:schemeClr val="bg1"/>
                </a:solidFill>
                <a:latin typeface="LiHei Pro"/>
                <a:ea typeface="LiHei Pro"/>
                <a:cs typeface="LiHei Pro"/>
                <a:sym typeface="LiHei Pro"/>
              </a:rPr>
              <a:t>羅宇智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4" name="PA_圆角矩形 31">
            <a:extLst>
              <a:ext uri="{FF2B5EF4-FFF2-40B4-BE49-F238E27FC236}">
                <a16:creationId xmlns:a16="http://schemas.microsoft.com/office/drawing/2014/main" id="{1807E4D7-24CD-43FE-818D-D0FD001C012C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5367427" y="4110254"/>
            <a:ext cx="1253946" cy="330404"/>
          </a:xfrm>
          <a:prstGeom prst="roundRect">
            <a:avLst>
              <a:gd name="adj" fmla="val 50000"/>
            </a:avLst>
          </a:prstGeom>
          <a:solidFill>
            <a:srgbClr val="184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zh-TW" dirty="0">
                <a:solidFill>
                  <a:schemeClr val="bg1"/>
                </a:solidFill>
                <a:latin typeface="LiHei Pro"/>
                <a:ea typeface="LiHei Pro"/>
                <a:cs typeface="LiHei Pro"/>
                <a:sym typeface="LiHei Pro"/>
              </a:rPr>
              <a:t>王孝瑜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PA_圆角矩形 31">
            <a:extLst>
              <a:ext uri="{FF2B5EF4-FFF2-40B4-BE49-F238E27FC236}">
                <a16:creationId xmlns:a16="http://schemas.microsoft.com/office/drawing/2014/main" id="{732B68F8-A388-46FF-A9FE-0DDDA6C0A3E6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5367427" y="4621240"/>
            <a:ext cx="1253946" cy="330404"/>
          </a:xfrm>
          <a:prstGeom prst="roundRect">
            <a:avLst>
              <a:gd name="adj" fmla="val 50000"/>
            </a:avLst>
          </a:prstGeom>
          <a:solidFill>
            <a:srgbClr val="184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zh-TW" dirty="0">
                <a:solidFill>
                  <a:schemeClr val="bg1"/>
                </a:solidFill>
                <a:latin typeface="LiHei Pro"/>
                <a:ea typeface="LiHei Pro"/>
                <a:cs typeface="LiHei Pro"/>
                <a:sym typeface="LiHei Pro"/>
              </a:rPr>
              <a:t>吳嘉芸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54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-21600000">
                                      <p:cBhvr>
                                        <p:cTn id="2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8" presetClass="emph" presetSubtype="0" repeatCount="indefinite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-21600000">
                                      <p:cBhvr>
                                        <p:cTn id="2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30" grpId="0"/>
      <p:bldP spid="31" grpId="0"/>
      <p:bldP spid="33" grpId="0"/>
      <p:bldP spid="23" grpId="0" animBg="1"/>
      <p:bldP spid="24" grpId="0" animBg="1"/>
      <p:bldP spid="2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群組 24">
            <a:extLst>
              <a:ext uri="{FF2B5EF4-FFF2-40B4-BE49-F238E27FC236}">
                <a16:creationId xmlns:a16="http://schemas.microsoft.com/office/drawing/2014/main" id="{7591CDB6-31EE-48F9-A942-6BF7E687463D}"/>
              </a:ext>
            </a:extLst>
          </p:cNvPr>
          <p:cNvGrpSpPr/>
          <p:nvPr/>
        </p:nvGrpSpPr>
        <p:grpSpPr>
          <a:xfrm>
            <a:off x="6930583" y="4168006"/>
            <a:ext cx="688368" cy="688368"/>
            <a:chOff x="7069512" y="5149081"/>
            <a:chExt cx="688368" cy="688368"/>
          </a:xfrm>
        </p:grpSpPr>
        <p:grpSp>
          <p:nvGrpSpPr>
            <p:cNvPr id="26" name="组合 28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  <a:extLst>
                <a:ext uri="{FF2B5EF4-FFF2-40B4-BE49-F238E27FC236}">
                  <a16:creationId xmlns:a16="http://schemas.microsoft.com/office/drawing/2014/main" id="{3CE4AC64-9B67-4B73-ACA8-1E317FD41068}"/>
                </a:ext>
              </a:extLst>
            </p:cNvPr>
            <p:cNvGrpSpPr/>
            <p:nvPr/>
          </p:nvGrpSpPr>
          <p:grpSpPr>
            <a:xfrm>
              <a:off x="7069512" y="5149081"/>
              <a:ext cx="688368" cy="688368"/>
              <a:chOff x="7242071" y="5103361"/>
              <a:chExt cx="688368" cy="688368"/>
            </a:xfrm>
          </p:grpSpPr>
          <p:sp>
            <p:nvSpPr>
              <p:cNvPr id="34" name="椭圆 29">
                <a:extLst>
                  <a:ext uri="{FF2B5EF4-FFF2-40B4-BE49-F238E27FC236}">
                    <a16:creationId xmlns:a16="http://schemas.microsoft.com/office/drawing/2014/main" id="{E0B0128B-8BCA-4318-A3D8-20950B96AD48}"/>
                  </a:ext>
                </a:extLst>
              </p:cNvPr>
              <p:cNvSpPr/>
              <p:nvPr/>
            </p:nvSpPr>
            <p:spPr>
              <a:xfrm>
                <a:off x="7242071" y="5103361"/>
                <a:ext cx="688368" cy="688368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椭圆 30">
                <a:extLst>
                  <a:ext uri="{FF2B5EF4-FFF2-40B4-BE49-F238E27FC236}">
                    <a16:creationId xmlns:a16="http://schemas.microsoft.com/office/drawing/2014/main" id="{6C9BA7A7-C217-46C9-9EE8-DC08F018BB1F}"/>
                  </a:ext>
                </a:extLst>
              </p:cNvPr>
              <p:cNvSpPr/>
              <p:nvPr/>
            </p:nvSpPr>
            <p:spPr>
              <a:xfrm>
                <a:off x="7286625" y="5148946"/>
                <a:ext cx="608738" cy="608738"/>
              </a:xfrm>
              <a:prstGeom prst="ellipse">
                <a:avLst/>
              </a:prstGeom>
              <a:solidFill>
                <a:srgbClr val="18478F"/>
              </a:solidFill>
              <a:ln w="28575"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7" name="组合 40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  <a:extLst>
                <a:ext uri="{FF2B5EF4-FFF2-40B4-BE49-F238E27FC236}">
                  <a16:creationId xmlns:a16="http://schemas.microsoft.com/office/drawing/2014/main" id="{55CE1371-457F-4285-8F9C-0D94329034FD}"/>
                </a:ext>
              </a:extLst>
            </p:cNvPr>
            <p:cNvGrpSpPr/>
            <p:nvPr/>
          </p:nvGrpSpPr>
          <p:grpSpPr>
            <a:xfrm>
              <a:off x="7242697" y="5310026"/>
              <a:ext cx="367805" cy="366477"/>
              <a:chOff x="5287964" y="2994026"/>
              <a:chExt cx="879475" cy="876300"/>
            </a:xfrm>
            <a:solidFill>
              <a:schemeClr val="bg1"/>
            </a:solidFill>
          </p:grpSpPr>
          <p:sp>
            <p:nvSpPr>
              <p:cNvPr id="28" name="Freeform 75">
                <a:extLst>
                  <a:ext uri="{FF2B5EF4-FFF2-40B4-BE49-F238E27FC236}">
                    <a16:creationId xmlns:a16="http://schemas.microsoft.com/office/drawing/2014/main" id="{671A1ABB-3CA2-4F9A-9F25-101BD30CE22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87964" y="3076576"/>
                <a:ext cx="796925" cy="793750"/>
              </a:xfrm>
              <a:custGeom>
                <a:avLst/>
                <a:gdLst>
                  <a:gd name="T0" fmla="*/ 105 w 211"/>
                  <a:gd name="T1" fmla="*/ 211 h 211"/>
                  <a:gd name="T2" fmla="*/ 211 w 211"/>
                  <a:gd name="T3" fmla="*/ 106 h 211"/>
                  <a:gd name="T4" fmla="*/ 198 w 211"/>
                  <a:gd name="T5" fmla="*/ 56 h 211"/>
                  <a:gd name="T6" fmla="*/ 196 w 211"/>
                  <a:gd name="T7" fmla="*/ 56 h 211"/>
                  <a:gd name="T8" fmla="*/ 194 w 211"/>
                  <a:gd name="T9" fmla="*/ 56 h 211"/>
                  <a:gd name="T10" fmla="*/ 181 w 211"/>
                  <a:gd name="T11" fmla="*/ 55 h 211"/>
                  <a:gd name="T12" fmla="*/ 171 w 211"/>
                  <a:gd name="T13" fmla="*/ 65 h 211"/>
                  <a:gd name="T14" fmla="*/ 183 w 211"/>
                  <a:gd name="T15" fmla="*/ 106 h 211"/>
                  <a:gd name="T16" fmla="*/ 105 w 211"/>
                  <a:gd name="T17" fmla="*/ 183 h 211"/>
                  <a:gd name="T18" fmla="*/ 28 w 211"/>
                  <a:gd name="T19" fmla="*/ 106 h 211"/>
                  <a:gd name="T20" fmla="*/ 105 w 211"/>
                  <a:gd name="T21" fmla="*/ 28 h 211"/>
                  <a:gd name="T22" fmla="*/ 146 w 211"/>
                  <a:gd name="T23" fmla="*/ 40 h 211"/>
                  <a:gd name="T24" fmla="*/ 155 w 211"/>
                  <a:gd name="T25" fmla="*/ 31 h 211"/>
                  <a:gd name="T26" fmla="*/ 154 w 211"/>
                  <a:gd name="T27" fmla="*/ 16 h 211"/>
                  <a:gd name="T28" fmla="*/ 154 w 211"/>
                  <a:gd name="T29" fmla="*/ 12 h 211"/>
                  <a:gd name="T30" fmla="*/ 105 w 211"/>
                  <a:gd name="T31" fmla="*/ 0 h 211"/>
                  <a:gd name="T32" fmla="*/ 0 w 211"/>
                  <a:gd name="T33" fmla="*/ 106 h 211"/>
                  <a:gd name="T34" fmla="*/ 105 w 211"/>
                  <a:gd name="T35" fmla="*/ 211 h 211"/>
                  <a:gd name="T36" fmla="*/ 105 w 211"/>
                  <a:gd name="T37" fmla="*/ 211 h 211"/>
                  <a:gd name="T38" fmla="*/ 105 w 211"/>
                  <a:gd name="T39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1" h="211">
                    <a:moveTo>
                      <a:pt x="105" y="211"/>
                    </a:moveTo>
                    <a:cubicBezTo>
                      <a:pt x="164" y="211"/>
                      <a:pt x="211" y="164"/>
                      <a:pt x="211" y="106"/>
                    </a:cubicBezTo>
                    <a:cubicBezTo>
                      <a:pt x="211" y="88"/>
                      <a:pt x="206" y="71"/>
                      <a:pt x="198" y="56"/>
                    </a:cubicBezTo>
                    <a:cubicBezTo>
                      <a:pt x="198" y="56"/>
                      <a:pt x="197" y="56"/>
                      <a:pt x="196" y="56"/>
                    </a:cubicBezTo>
                    <a:cubicBezTo>
                      <a:pt x="195" y="56"/>
                      <a:pt x="195" y="56"/>
                      <a:pt x="194" y="56"/>
                    </a:cubicBezTo>
                    <a:cubicBezTo>
                      <a:pt x="181" y="55"/>
                      <a:pt x="181" y="55"/>
                      <a:pt x="181" y="55"/>
                    </a:cubicBezTo>
                    <a:cubicBezTo>
                      <a:pt x="171" y="65"/>
                      <a:pt x="171" y="65"/>
                      <a:pt x="171" y="65"/>
                    </a:cubicBezTo>
                    <a:cubicBezTo>
                      <a:pt x="179" y="77"/>
                      <a:pt x="183" y="91"/>
                      <a:pt x="183" y="106"/>
                    </a:cubicBezTo>
                    <a:cubicBezTo>
                      <a:pt x="183" y="149"/>
                      <a:pt x="148" y="183"/>
                      <a:pt x="105" y="183"/>
                    </a:cubicBezTo>
                    <a:cubicBezTo>
                      <a:pt x="62" y="183"/>
                      <a:pt x="28" y="149"/>
                      <a:pt x="28" y="106"/>
                    </a:cubicBezTo>
                    <a:cubicBezTo>
                      <a:pt x="28" y="63"/>
                      <a:pt x="62" y="28"/>
                      <a:pt x="105" y="28"/>
                    </a:cubicBezTo>
                    <a:cubicBezTo>
                      <a:pt x="120" y="28"/>
                      <a:pt x="134" y="32"/>
                      <a:pt x="146" y="40"/>
                    </a:cubicBezTo>
                    <a:cubicBezTo>
                      <a:pt x="155" y="31"/>
                      <a:pt x="155" y="31"/>
                      <a:pt x="155" y="31"/>
                    </a:cubicBezTo>
                    <a:cubicBezTo>
                      <a:pt x="154" y="16"/>
                      <a:pt x="154" y="16"/>
                      <a:pt x="154" y="16"/>
                    </a:cubicBezTo>
                    <a:cubicBezTo>
                      <a:pt x="154" y="14"/>
                      <a:pt x="154" y="13"/>
                      <a:pt x="154" y="12"/>
                    </a:cubicBezTo>
                    <a:cubicBezTo>
                      <a:pt x="139" y="5"/>
                      <a:pt x="123" y="0"/>
                      <a:pt x="105" y="0"/>
                    </a:cubicBezTo>
                    <a:cubicBezTo>
                      <a:pt x="47" y="0"/>
                      <a:pt x="0" y="48"/>
                      <a:pt x="0" y="106"/>
                    </a:cubicBezTo>
                    <a:cubicBezTo>
                      <a:pt x="0" y="164"/>
                      <a:pt x="47" y="211"/>
                      <a:pt x="105" y="211"/>
                    </a:cubicBezTo>
                    <a:close/>
                    <a:moveTo>
                      <a:pt x="105" y="211"/>
                    </a:moveTo>
                    <a:cubicBezTo>
                      <a:pt x="105" y="211"/>
                      <a:pt x="105" y="211"/>
                      <a:pt x="105" y="2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76">
                <a:extLst>
                  <a:ext uri="{FF2B5EF4-FFF2-40B4-BE49-F238E27FC236}">
                    <a16:creationId xmlns:a16="http://schemas.microsoft.com/office/drawing/2014/main" id="{4F7B0A1B-E0B8-4963-A7E4-1CE371AEA8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87989" y="3279776"/>
                <a:ext cx="392113" cy="392113"/>
              </a:xfrm>
              <a:custGeom>
                <a:avLst/>
                <a:gdLst>
                  <a:gd name="T0" fmla="*/ 52 w 104"/>
                  <a:gd name="T1" fmla="*/ 25 h 104"/>
                  <a:gd name="T2" fmla="*/ 54 w 104"/>
                  <a:gd name="T3" fmla="*/ 25 h 104"/>
                  <a:gd name="T4" fmla="*/ 74 w 104"/>
                  <a:gd name="T5" fmla="*/ 5 h 104"/>
                  <a:gd name="T6" fmla="*/ 74 w 104"/>
                  <a:gd name="T7" fmla="*/ 5 h 104"/>
                  <a:gd name="T8" fmla="*/ 52 w 104"/>
                  <a:gd name="T9" fmla="*/ 0 h 104"/>
                  <a:gd name="T10" fmla="*/ 0 w 104"/>
                  <a:gd name="T11" fmla="*/ 52 h 104"/>
                  <a:gd name="T12" fmla="*/ 52 w 104"/>
                  <a:gd name="T13" fmla="*/ 104 h 104"/>
                  <a:gd name="T14" fmla="*/ 104 w 104"/>
                  <a:gd name="T15" fmla="*/ 52 h 104"/>
                  <a:gd name="T16" fmla="*/ 99 w 104"/>
                  <a:gd name="T17" fmla="*/ 30 h 104"/>
                  <a:gd name="T18" fmla="*/ 99 w 104"/>
                  <a:gd name="T19" fmla="*/ 30 h 104"/>
                  <a:gd name="T20" fmla="*/ 79 w 104"/>
                  <a:gd name="T21" fmla="*/ 50 h 104"/>
                  <a:gd name="T22" fmla="*/ 79 w 104"/>
                  <a:gd name="T23" fmla="*/ 52 h 104"/>
                  <a:gd name="T24" fmla="*/ 52 w 104"/>
                  <a:gd name="T25" fmla="*/ 79 h 104"/>
                  <a:gd name="T26" fmla="*/ 25 w 104"/>
                  <a:gd name="T27" fmla="*/ 52 h 104"/>
                  <a:gd name="T28" fmla="*/ 52 w 104"/>
                  <a:gd name="T29" fmla="*/ 25 h 104"/>
                  <a:gd name="T30" fmla="*/ 52 w 104"/>
                  <a:gd name="T31" fmla="*/ 25 h 104"/>
                  <a:gd name="T32" fmla="*/ 52 w 104"/>
                  <a:gd name="T33" fmla="*/ 2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104">
                    <a:moveTo>
                      <a:pt x="52" y="25"/>
                    </a:moveTo>
                    <a:cubicBezTo>
                      <a:pt x="53" y="25"/>
                      <a:pt x="54" y="25"/>
                      <a:pt x="54" y="2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68" y="2"/>
                      <a:pt x="60" y="0"/>
                      <a:pt x="52" y="0"/>
                    </a:cubicBezTo>
                    <a:cubicBezTo>
                      <a:pt x="24" y="0"/>
                      <a:pt x="0" y="23"/>
                      <a:pt x="0" y="52"/>
                    </a:cubicBezTo>
                    <a:cubicBezTo>
                      <a:pt x="0" y="81"/>
                      <a:pt x="24" y="104"/>
                      <a:pt x="52" y="104"/>
                    </a:cubicBezTo>
                    <a:cubicBezTo>
                      <a:pt x="81" y="104"/>
                      <a:pt x="104" y="81"/>
                      <a:pt x="104" y="52"/>
                    </a:cubicBezTo>
                    <a:cubicBezTo>
                      <a:pt x="104" y="44"/>
                      <a:pt x="102" y="37"/>
                      <a:pt x="99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79" y="50"/>
                      <a:pt x="79" y="50"/>
                      <a:pt x="79" y="50"/>
                    </a:cubicBezTo>
                    <a:cubicBezTo>
                      <a:pt x="79" y="50"/>
                      <a:pt x="79" y="51"/>
                      <a:pt x="79" y="52"/>
                    </a:cubicBezTo>
                    <a:cubicBezTo>
                      <a:pt x="79" y="67"/>
                      <a:pt x="67" y="79"/>
                      <a:pt x="52" y="79"/>
                    </a:cubicBezTo>
                    <a:cubicBezTo>
                      <a:pt x="37" y="79"/>
                      <a:pt x="25" y="67"/>
                      <a:pt x="25" y="52"/>
                    </a:cubicBezTo>
                    <a:cubicBezTo>
                      <a:pt x="25" y="37"/>
                      <a:pt x="37" y="25"/>
                      <a:pt x="52" y="25"/>
                    </a:cubicBezTo>
                    <a:close/>
                    <a:moveTo>
                      <a:pt x="52" y="25"/>
                    </a:moveTo>
                    <a:cubicBezTo>
                      <a:pt x="52" y="25"/>
                      <a:pt x="52" y="25"/>
                      <a:pt x="52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77">
                <a:extLst>
                  <a:ext uri="{FF2B5EF4-FFF2-40B4-BE49-F238E27FC236}">
                    <a16:creationId xmlns:a16="http://schemas.microsoft.com/office/drawing/2014/main" id="{86326C5C-C592-458D-9829-F727A18FB44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22939" y="2994026"/>
                <a:ext cx="444500" cy="441325"/>
              </a:xfrm>
              <a:custGeom>
                <a:avLst/>
                <a:gdLst>
                  <a:gd name="T0" fmla="*/ 99 w 118"/>
                  <a:gd name="T1" fmla="*/ 32 h 117"/>
                  <a:gd name="T2" fmla="*/ 105 w 118"/>
                  <a:gd name="T3" fmla="*/ 26 h 117"/>
                  <a:gd name="T4" fmla="*/ 105 w 118"/>
                  <a:gd name="T5" fmla="*/ 17 h 117"/>
                  <a:gd name="T6" fmla="*/ 101 w 118"/>
                  <a:gd name="T7" fmla="*/ 13 h 117"/>
                  <a:gd name="T8" fmla="*/ 96 w 118"/>
                  <a:gd name="T9" fmla="*/ 11 h 117"/>
                  <a:gd name="T10" fmla="*/ 92 w 118"/>
                  <a:gd name="T11" fmla="*/ 13 h 117"/>
                  <a:gd name="T12" fmla="*/ 85 w 118"/>
                  <a:gd name="T13" fmla="*/ 19 h 117"/>
                  <a:gd name="T14" fmla="*/ 84 w 118"/>
                  <a:gd name="T15" fmla="*/ 2 h 117"/>
                  <a:gd name="T16" fmla="*/ 82 w 118"/>
                  <a:gd name="T17" fmla="*/ 0 h 117"/>
                  <a:gd name="T18" fmla="*/ 80 w 118"/>
                  <a:gd name="T19" fmla="*/ 1 h 117"/>
                  <a:gd name="T20" fmla="*/ 54 w 118"/>
                  <a:gd name="T21" fmla="*/ 26 h 117"/>
                  <a:gd name="T22" fmla="*/ 51 w 118"/>
                  <a:gd name="T23" fmla="*/ 35 h 117"/>
                  <a:gd name="T24" fmla="*/ 51 w 118"/>
                  <a:gd name="T25" fmla="*/ 36 h 117"/>
                  <a:gd name="T26" fmla="*/ 52 w 118"/>
                  <a:gd name="T27" fmla="*/ 52 h 117"/>
                  <a:gd name="T28" fmla="*/ 43 w 118"/>
                  <a:gd name="T29" fmla="*/ 62 h 117"/>
                  <a:gd name="T30" fmla="*/ 26 w 118"/>
                  <a:gd name="T31" fmla="*/ 78 h 117"/>
                  <a:gd name="T32" fmla="*/ 26 w 118"/>
                  <a:gd name="T33" fmla="*/ 79 h 117"/>
                  <a:gd name="T34" fmla="*/ 10 w 118"/>
                  <a:gd name="T35" fmla="*/ 95 h 117"/>
                  <a:gd name="T36" fmla="*/ 2 w 118"/>
                  <a:gd name="T37" fmla="*/ 102 h 117"/>
                  <a:gd name="T38" fmla="*/ 1 w 118"/>
                  <a:gd name="T39" fmla="*/ 106 h 117"/>
                  <a:gd name="T40" fmla="*/ 0 w 118"/>
                  <a:gd name="T41" fmla="*/ 111 h 117"/>
                  <a:gd name="T42" fmla="*/ 6 w 118"/>
                  <a:gd name="T43" fmla="*/ 117 h 117"/>
                  <a:gd name="T44" fmla="*/ 6 w 118"/>
                  <a:gd name="T45" fmla="*/ 117 h 117"/>
                  <a:gd name="T46" fmla="*/ 12 w 118"/>
                  <a:gd name="T47" fmla="*/ 117 h 117"/>
                  <a:gd name="T48" fmla="*/ 16 w 118"/>
                  <a:gd name="T49" fmla="*/ 115 h 117"/>
                  <a:gd name="T50" fmla="*/ 66 w 118"/>
                  <a:gd name="T51" fmla="*/ 65 h 117"/>
                  <a:gd name="T52" fmla="*/ 81 w 118"/>
                  <a:gd name="T53" fmla="*/ 66 h 117"/>
                  <a:gd name="T54" fmla="*/ 82 w 118"/>
                  <a:gd name="T55" fmla="*/ 66 h 117"/>
                  <a:gd name="T56" fmla="*/ 83 w 118"/>
                  <a:gd name="T57" fmla="*/ 66 h 117"/>
                  <a:gd name="T58" fmla="*/ 91 w 118"/>
                  <a:gd name="T59" fmla="*/ 63 h 117"/>
                  <a:gd name="T60" fmla="*/ 116 w 118"/>
                  <a:gd name="T61" fmla="*/ 37 h 117"/>
                  <a:gd name="T62" fmla="*/ 115 w 118"/>
                  <a:gd name="T63" fmla="*/ 33 h 117"/>
                  <a:gd name="T64" fmla="*/ 99 w 118"/>
                  <a:gd name="T65" fmla="*/ 32 h 117"/>
                  <a:gd name="T66" fmla="*/ 99 w 118"/>
                  <a:gd name="T67" fmla="*/ 32 h 117"/>
                  <a:gd name="T68" fmla="*/ 99 w 118"/>
                  <a:gd name="T69" fmla="*/ 3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8" h="117">
                    <a:moveTo>
                      <a:pt x="99" y="32"/>
                    </a:moveTo>
                    <a:cubicBezTo>
                      <a:pt x="105" y="26"/>
                      <a:pt x="105" y="26"/>
                      <a:pt x="105" y="26"/>
                    </a:cubicBezTo>
                    <a:cubicBezTo>
                      <a:pt x="108" y="24"/>
                      <a:pt x="108" y="20"/>
                      <a:pt x="105" y="17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0" y="12"/>
                      <a:pt x="98" y="11"/>
                      <a:pt x="96" y="11"/>
                    </a:cubicBezTo>
                    <a:cubicBezTo>
                      <a:pt x="95" y="11"/>
                      <a:pt x="93" y="12"/>
                      <a:pt x="92" y="13"/>
                    </a:cubicBezTo>
                    <a:cubicBezTo>
                      <a:pt x="85" y="19"/>
                      <a:pt x="85" y="19"/>
                      <a:pt x="85" y="19"/>
                    </a:cubicBezTo>
                    <a:cubicBezTo>
                      <a:pt x="84" y="2"/>
                      <a:pt x="84" y="2"/>
                      <a:pt x="84" y="2"/>
                    </a:cubicBezTo>
                    <a:cubicBezTo>
                      <a:pt x="84" y="1"/>
                      <a:pt x="83" y="0"/>
                      <a:pt x="82" y="0"/>
                    </a:cubicBezTo>
                    <a:cubicBezTo>
                      <a:pt x="81" y="0"/>
                      <a:pt x="80" y="0"/>
                      <a:pt x="80" y="1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2" y="29"/>
                      <a:pt x="51" y="32"/>
                      <a:pt x="51" y="35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10" y="95"/>
                      <a:pt x="10" y="95"/>
                      <a:pt x="10" y="95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3"/>
                      <a:pt x="1" y="104"/>
                      <a:pt x="1" y="106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5"/>
                      <a:pt x="3" y="117"/>
                      <a:pt x="6" y="117"/>
                    </a:cubicBezTo>
                    <a:cubicBezTo>
                      <a:pt x="6" y="117"/>
                      <a:pt x="6" y="117"/>
                      <a:pt x="6" y="117"/>
                    </a:cubicBezTo>
                    <a:cubicBezTo>
                      <a:pt x="12" y="117"/>
                      <a:pt x="12" y="117"/>
                      <a:pt x="12" y="117"/>
                    </a:cubicBezTo>
                    <a:cubicBezTo>
                      <a:pt x="14" y="117"/>
                      <a:pt x="15" y="116"/>
                      <a:pt x="16" y="115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3" y="66"/>
                    </a:cubicBezTo>
                    <a:cubicBezTo>
                      <a:pt x="86" y="66"/>
                      <a:pt x="89" y="65"/>
                      <a:pt x="91" y="63"/>
                    </a:cubicBezTo>
                    <a:cubicBezTo>
                      <a:pt x="116" y="37"/>
                      <a:pt x="116" y="37"/>
                      <a:pt x="116" y="37"/>
                    </a:cubicBezTo>
                    <a:cubicBezTo>
                      <a:pt x="118" y="36"/>
                      <a:pt x="117" y="33"/>
                      <a:pt x="115" y="33"/>
                    </a:cubicBezTo>
                    <a:lnTo>
                      <a:pt x="99" y="32"/>
                    </a:lnTo>
                    <a:close/>
                    <a:moveTo>
                      <a:pt x="99" y="32"/>
                    </a:moveTo>
                    <a:cubicBezTo>
                      <a:pt x="99" y="32"/>
                      <a:pt x="99" y="32"/>
                      <a:pt x="99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A73E2EFC-927B-495F-A8BF-D022D720B937}"/>
              </a:ext>
            </a:extLst>
          </p:cNvPr>
          <p:cNvGrpSpPr/>
          <p:nvPr/>
        </p:nvGrpSpPr>
        <p:grpSpPr>
          <a:xfrm>
            <a:off x="6914963" y="2528619"/>
            <a:ext cx="688368" cy="688368"/>
            <a:chOff x="7034436" y="3540851"/>
            <a:chExt cx="688368" cy="688368"/>
          </a:xfrm>
        </p:grpSpPr>
        <p:grpSp>
          <p:nvGrpSpPr>
            <p:cNvPr id="37" name="组合 18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  <a:extLst>
                <a:ext uri="{FF2B5EF4-FFF2-40B4-BE49-F238E27FC236}">
                  <a16:creationId xmlns:a16="http://schemas.microsoft.com/office/drawing/2014/main" id="{91246BBF-1FDA-47EE-99AC-9F780BEA0C98}"/>
                </a:ext>
              </a:extLst>
            </p:cNvPr>
            <p:cNvGrpSpPr/>
            <p:nvPr/>
          </p:nvGrpSpPr>
          <p:grpSpPr>
            <a:xfrm>
              <a:off x="7034436" y="3540851"/>
              <a:ext cx="688368" cy="688368"/>
              <a:chOff x="7242071" y="1820434"/>
              <a:chExt cx="688368" cy="688368"/>
            </a:xfrm>
          </p:grpSpPr>
          <p:sp>
            <p:nvSpPr>
              <p:cNvPr id="50" name="椭圆 19">
                <a:extLst>
                  <a:ext uri="{FF2B5EF4-FFF2-40B4-BE49-F238E27FC236}">
                    <a16:creationId xmlns:a16="http://schemas.microsoft.com/office/drawing/2014/main" id="{B8AD6896-C0A8-419D-AB65-6027EADBD3BF}"/>
                  </a:ext>
                </a:extLst>
              </p:cNvPr>
              <p:cNvSpPr/>
              <p:nvPr/>
            </p:nvSpPr>
            <p:spPr>
              <a:xfrm>
                <a:off x="7242071" y="1820434"/>
                <a:ext cx="688368" cy="688368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椭圆 20">
                <a:extLst>
                  <a:ext uri="{FF2B5EF4-FFF2-40B4-BE49-F238E27FC236}">
                    <a16:creationId xmlns:a16="http://schemas.microsoft.com/office/drawing/2014/main" id="{DBF7C484-B3A9-4286-8987-8F728705468D}"/>
                  </a:ext>
                </a:extLst>
              </p:cNvPr>
              <p:cNvSpPr/>
              <p:nvPr/>
            </p:nvSpPr>
            <p:spPr>
              <a:xfrm>
                <a:off x="7286625" y="1866019"/>
                <a:ext cx="608738" cy="608738"/>
              </a:xfrm>
              <a:prstGeom prst="ellipse">
                <a:avLst/>
              </a:prstGeom>
              <a:solidFill>
                <a:srgbClr val="18478F"/>
              </a:solidFill>
              <a:ln w="28575"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8" name="组合 44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  <a:extLst>
                <a:ext uri="{FF2B5EF4-FFF2-40B4-BE49-F238E27FC236}">
                  <a16:creationId xmlns:a16="http://schemas.microsoft.com/office/drawing/2014/main" id="{425DF15B-45B2-487B-A7D2-DE165F77E4F1}"/>
                </a:ext>
              </a:extLst>
            </p:cNvPr>
            <p:cNvGrpSpPr/>
            <p:nvPr/>
          </p:nvGrpSpPr>
          <p:grpSpPr>
            <a:xfrm>
              <a:off x="7202755" y="3703688"/>
              <a:ext cx="369488" cy="372593"/>
              <a:chOff x="5216526" y="1358901"/>
              <a:chExt cx="566738" cy="571500"/>
            </a:xfrm>
            <a:solidFill>
              <a:schemeClr val="bg1"/>
            </a:solidFill>
          </p:grpSpPr>
          <p:sp>
            <p:nvSpPr>
              <p:cNvPr id="39" name="Freeform 78">
                <a:extLst>
                  <a:ext uri="{FF2B5EF4-FFF2-40B4-BE49-F238E27FC236}">
                    <a16:creationId xmlns:a16="http://schemas.microsoft.com/office/drawing/2014/main" id="{054303B8-24B4-49CB-80B0-5E1EA298FE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6551" y="1562101"/>
                <a:ext cx="366713" cy="368300"/>
              </a:xfrm>
              <a:custGeom>
                <a:avLst/>
                <a:gdLst>
                  <a:gd name="T0" fmla="*/ 27 w 97"/>
                  <a:gd name="T1" fmla="*/ 26 h 98"/>
                  <a:gd name="T2" fmla="*/ 26 w 97"/>
                  <a:gd name="T3" fmla="*/ 27 h 98"/>
                  <a:gd name="T4" fmla="*/ 0 w 97"/>
                  <a:gd name="T5" fmla="*/ 90 h 98"/>
                  <a:gd name="T6" fmla="*/ 0 w 97"/>
                  <a:gd name="T7" fmla="*/ 91 h 98"/>
                  <a:gd name="T8" fmla="*/ 1 w 97"/>
                  <a:gd name="T9" fmla="*/ 93 h 98"/>
                  <a:gd name="T10" fmla="*/ 53 w 97"/>
                  <a:gd name="T11" fmla="*/ 89 h 98"/>
                  <a:gd name="T12" fmla="*/ 89 w 97"/>
                  <a:gd name="T13" fmla="*/ 51 h 98"/>
                  <a:gd name="T14" fmla="*/ 92 w 97"/>
                  <a:gd name="T15" fmla="*/ 2 h 98"/>
                  <a:gd name="T16" fmla="*/ 91 w 97"/>
                  <a:gd name="T17" fmla="*/ 1 h 98"/>
                  <a:gd name="T18" fmla="*/ 89 w 97"/>
                  <a:gd name="T19" fmla="*/ 1 h 98"/>
                  <a:gd name="T20" fmla="*/ 27 w 97"/>
                  <a:gd name="T21" fmla="*/ 26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7" h="98">
                    <a:moveTo>
                      <a:pt x="27" y="26"/>
                    </a:moveTo>
                    <a:cubicBezTo>
                      <a:pt x="26" y="26"/>
                      <a:pt x="26" y="27"/>
                      <a:pt x="26" y="27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0"/>
                      <a:pt x="0" y="91"/>
                      <a:pt x="0" y="91"/>
                    </a:cubicBezTo>
                    <a:cubicBezTo>
                      <a:pt x="0" y="92"/>
                      <a:pt x="1" y="92"/>
                      <a:pt x="1" y="93"/>
                    </a:cubicBezTo>
                    <a:cubicBezTo>
                      <a:pt x="19" y="98"/>
                      <a:pt x="37" y="96"/>
                      <a:pt x="53" y="89"/>
                    </a:cubicBezTo>
                    <a:cubicBezTo>
                      <a:pt x="70" y="81"/>
                      <a:pt x="82" y="67"/>
                      <a:pt x="89" y="51"/>
                    </a:cubicBezTo>
                    <a:cubicBezTo>
                      <a:pt x="96" y="35"/>
                      <a:pt x="97" y="18"/>
                      <a:pt x="92" y="2"/>
                    </a:cubicBezTo>
                    <a:cubicBezTo>
                      <a:pt x="92" y="2"/>
                      <a:pt x="92" y="1"/>
                      <a:pt x="91" y="1"/>
                    </a:cubicBezTo>
                    <a:cubicBezTo>
                      <a:pt x="90" y="0"/>
                      <a:pt x="90" y="0"/>
                      <a:pt x="89" y="1"/>
                    </a:cubicBezTo>
                    <a:lnTo>
                      <a:pt x="27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79">
                <a:extLst>
                  <a:ext uri="{FF2B5EF4-FFF2-40B4-BE49-F238E27FC236}">
                    <a16:creationId xmlns:a16="http://schemas.microsoft.com/office/drawing/2014/main" id="{DC21DB8D-2083-4C57-9719-EC87B8CA1E4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59401" y="1358901"/>
                <a:ext cx="385763" cy="263525"/>
              </a:xfrm>
              <a:custGeom>
                <a:avLst/>
                <a:gdLst>
                  <a:gd name="T0" fmla="*/ 41 w 102"/>
                  <a:gd name="T1" fmla="*/ 69 h 70"/>
                  <a:gd name="T2" fmla="*/ 100 w 102"/>
                  <a:gd name="T3" fmla="*/ 45 h 70"/>
                  <a:gd name="T4" fmla="*/ 101 w 102"/>
                  <a:gd name="T5" fmla="*/ 43 h 70"/>
                  <a:gd name="T6" fmla="*/ 101 w 102"/>
                  <a:gd name="T7" fmla="*/ 42 h 70"/>
                  <a:gd name="T8" fmla="*/ 65 w 102"/>
                  <a:gd name="T9" fmla="*/ 9 h 70"/>
                  <a:gd name="T10" fmla="*/ 1 w 102"/>
                  <a:gd name="T11" fmla="*/ 13 h 70"/>
                  <a:gd name="T12" fmla="*/ 0 w 102"/>
                  <a:gd name="T13" fmla="*/ 14 h 70"/>
                  <a:gd name="T14" fmla="*/ 0 w 102"/>
                  <a:gd name="T15" fmla="*/ 14 h 70"/>
                  <a:gd name="T16" fmla="*/ 0 w 102"/>
                  <a:gd name="T17" fmla="*/ 16 h 70"/>
                  <a:gd name="T18" fmla="*/ 38 w 102"/>
                  <a:gd name="T19" fmla="*/ 68 h 70"/>
                  <a:gd name="T20" fmla="*/ 41 w 102"/>
                  <a:gd name="T21" fmla="*/ 69 h 70"/>
                  <a:gd name="T22" fmla="*/ 43 w 102"/>
                  <a:gd name="T23" fmla="*/ 56 h 70"/>
                  <a:gd name="T24" fmla="*/ 16 w 102"/>
                  <a:gd name="T25" fmla="*/ 19 h 70"/>
                  <a:gd name="T26" fmla="*/ 32 w 102"/>
                  <a:gd name="T27" fmla="*/ 15 h 70"/>
                  <a:gd name="T28" fmla="*/ 61 w 102"/>
                  <a:gd name="T29" fmla="*/ 20 h 70"/>
                  <a:gd name="T30" fmla="*/ 79 w 102"/>
                  <a:gd name="T31" fmla="*/ 31 h 70"/>
                  <a:gd name="T32" fmla="*/ 85 w 102"/>
                  <a:gd name="T33" fmla="*/ 38 h 70"/>
                  <a:gd name="T34" fmla="*/ 43 w 102"/>
                  <a:gd name="T35" fmla="*/ 56 h 70"/>
                  <a:gd name="T36" fmla="*/ 43 w 102"/>
                  <a:gd name="T37" fmla="*/ 56 h 70"/>
                  <a:gd name="T38" fmla="*/ 43 w 102"/>
                  <a:gd name="T39" fmla="*/ 5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2" h="70">
                    <a:moveTo>
                      <a:pt x="41" y="69"/>
                    </a:moveTo>
                    <a:cubicBezTo>
                      <a:pt x="100" y="45"/>
                      <a:pt x="100" y="45"/>
                      <a:pt x="100" y="45"/>
                    </a:cubicBezTo>
                    <a:cubicBezTo>
                      <a:pt x="101" y="44"/>
                      <a:pt x="101" y="44"/>
                      <a:pt x="101" y="43"/>
                    </a:cubicBezTo>
                    <a:cubicBezTo>
                      <a:pt x="102" y="43"/>
                      <a:pt x="102" y="42"/>
                      <a:pt x="101" y="42"/>
                    </a:cubicBezTo>
                    <a:cubicBezTo>
                      <a:pt x="93" y="27"/>
                      <a:pt x="81" y="15"/>
                      <a:pt x="65" y="9"/>
                    </a:cubicBezTo>
                    <a:cubicBezTo>
                      <a:pt x="44" y="0"/>
                      <a:pt x="21" y="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5"/>
                      <a:pt x="0" y="16"/>
                      <a:pt x="0" y="16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38" y="69"/>
                      <a:pt x="40" y="70"/>
                      <a:pt x="41" y="69"/>
                    </a:cubicBezTo>
                    <a:close/>
                    <a:moveTo>
                      <a:pt x="43" y="56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22" y="17"/>
                      <a:pt x="27" y="16"/>
                      <a:pt x="32" y="15"/>
                    </a:cubicBezTo>
                    <a:cubicBezTo>
                      <a:pt x="42" y="14"/>
                      <a:pt x="52" y="16"/>
                      <a:pt x="61" y="20"/>
                    </a:cubicBezTo>
                    <a:cubicBezTo>
                      <a:pt x="67" y="23"/>
                      <a:pt x="74" y="26"/>
                      <a:pt x="79" y="31"/>
                    </a:cubicBezTo>
                    <a:cubicBezTo>
                      <a:pt x="81" y="34"/>
                      <a:pt x="83" y="36"/>
                      <a:pt x="85" y="38"/>
                    </a:cubicBezTo>
                    <a:lnTo>
                      <a:pt x="43" y="56"/>
                    </a:lnTo>
                    <a:close/>
                    <a:moveTo>
                      <a:pt x="43" y="56"/>
                    </a:moveTo>
                    <a:cubicBezTo>
                      <a:pt x="43" y="56"/>
                      <a:pt x="43" y="56"/>
                      <a:pt x="43" y="5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80">
                <a:extLst>
                  <a:ext uri="{FF2B5EF4-FFF2-40B4-BE49-F238E27FC236}">
                    <a16:creationId xmlns:a16="http://schemas.microsoft.com/office/drawing/2014/main" id="{1F9B5525-BD03-4398-930F-F20189EBA0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16526" y="1438276"/>
                <a:ext cx="260350" cy="450850"/>
              </a:xfrm>
              <a:custGeom>
                <a:avLst/>
                <a:gdLst>
                  <a:gd name="T0" fmla="*/ 43 w 69"/>
                  <a:gd name="T1" fmla="*/ 118 h 120"/>
                  <a:gd name="T2" fmla="*/ 68 w 69"/>
                  <a:gd name="T3" fmla="*/ 57 h 120"/>
                  <a:gd name="T4" fmla="*/ 68 w 69"/>
                  <a:gd name="T5" fmla="*/ 55 h 120"/>
                  <a:gd name="T6" fmla="*/ 29 w 69"/>
                  <a:gd name="T7" fmla="*/ 1 h 120"/>
                  <a:gd name="T8" fmla="*/ 28 w 69"/>
                  <a:gd name="T9" fmla="*/ 0 h 120"/>
                  <a:gd name="T10" fmla="*/ 26 w 69"/>
                  <a:gd name="T11" fmla="*/ 1 h 120"/>
                  <a:gd name="T12" fmla="*/ 8 w 69"/>
                  <a:gd name="T13" fmla="*/ 27 h 120"/>
                  <a:gd name="T14" fmla="*/ 6 w 69"/>
                  <a:gd name="T15" fmla="*/ 80 h 120"/>
                  <a:gd name="T16" fmla="*/ 40 w 69"/>
                  <a:gd name="T17" fmla="*/ 119 h 120"/>
                  <a:gd name="T18" fmla="*/ 42 w 69"/>
                  <a:gd name="T19" fmla="*/ 120 h 120"/>
                  <a:gd name="T20" fmla="*/ 43 w 69"/>
                  <a:gd name="T21" fmla="*/ 118 h 120"/>
                  <a:gd name="T22" fmla="*/ 43 w 69"/>
                  <a:gd name="T23" fmla="*/ 118 h 120"/>
                  <a:gd name="T24" fmla="*/ 43 w 69"/>
                  <a:gd name="T25" fmla="*/ 118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20">
                    <a:moveTo>
                      <a:pt x="43" y="118"/>
                    </a:moveTo>
                    <a:cubicBezTo>
                      <a:pt x="68" y="57"/>
                      <a:pt x="68" y="57"/>
                      <a:pt x="68" y="57"/>
                    </a:cubicBezTo>
                    <a:cubicBezTo>
                      <a:pt x="69" y="57"/>
                      <a:pt x="69" y="56"/>
                      <a:pt x="68" y="55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8" y="0"/>
                    </a:cubicBezTo>
                    <a:cubicBezTo>
                      <a:pt x="27" y="0"/>
                      <a:pt x="27" y="1"/>
                      <a:pt x="26" y="1"/>
                    </a:cubicBezTo>
                    <a:cubicBezTo>
                      <a:pt x="18" y="8"/>
                      <a:pt x="12" y="17"/>
                      <a:pt x="8" y="27"/>
                    </a:cubicBezTo>
                    <a:cubicBezTo>
                      <a:pt x="1" y="44"/>
                      <a:pt x="0" y="63"/>
                      <a:pt x="6" y="80"/>
                    </a:cubicBezTo>
                    <a:cubicBezTo>
                      <a:pt x="12" y="97"/>
                      <a:pt x="24" y="111"/>
                      <a:pt x="40" y="119"/>
                    </a:cubicBezTo>
                    <a:cubicBezTo>
                      <a:pt x="40" y="120"/>
                      <a:pt x="41" y="120"/>
                      <a:pt x="42" y="120"/>
                    </a:cubicBezTo>
                    <a:cubicBezTo>
                      <a:pt x="42" y="119"/>
                      <a:pt x="43" y="119"/>
                      <a:pt x="43" y="118"/>
                    </a:cubicBezTo>
                    <a:close/>
                    <a:moveTo>
                      <a:pt x="43" y="118"/>
                    </a:moveTo>
                    <a:cubicBezTo>
                      <a:pt x="43" y="118"/>
                      <a:pt x="43" y="118"/>
                      <a:pt x="43" y="1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2" name="矩形 51">
            <a:extLst>
              <a:ext uri="{FF2B5EF4-FFF2-40B4-BE49-F238E27FC236}">
                <a16:creationId xmlns:a16="http://schemas.microsoft.com/office/drawing/2014/main" id="{E3B85831-672D-4D88-87AB-0B4EA5A34AB1}"/>
              </a:ext>
            </a:extLst>
          </p:cNvPr>
          <p:cNvSpPr/>
          <p:nvPr/>
        </p:nvSpPr>
        <p:spPr>
          <a:xfrm>
            <a:off x="7892579" y="2609286"/>
            <a:ext cx="337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使用 </a:t>
            </a:r>
            <a:r>
              <a:rPr lang="en-US" altLang="zh-TW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RESTful </a:t>
            </a:r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風格 的 </a:t>
            </a:r>
            <a:r>
              <a:rPr lang="en-US" altLang="zh-TW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api </a:t>
            </a:r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設計，讓前端可以更好的使用服務</a:t>
            </a:r>
            <a:endParaRPr lang="zh-CN" altLang="en-US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light" panose="020B0402040204020203" pitchFamily="34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C168F935-12D9-4B79-A68A-963B53C33A7A}"/>
              </a:ext>
            </a:extLst>
          </p:cNvPr>
          <p:cNvSpPr/>
          <p:nvPr/>
        </p:nvSpPr>
        <p:spPr>
          <a:xfrm>
            <a:off x="7892578" y="4213591"/>
            <a:ext cx="337721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資料庫的架構隨著需求要隨時更改，所以採用 </a:t>
            </a:r>
            <a:r>
              <a:rPr lang="en-US" altLang="zh-TW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Hibernate </a:t>
            </a:r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的技術來簡化資料庫</a:t>
            </a:r>
            <a:endParaRPr lang="zh-CN" altLang="en-US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light" panose="020B0402040204020203" pitchFamily="34" charset="0"/>
            </a:endParaRPr>
          </a:p>
        </p:txBody>
      </p:sp>
      <p:sp>
        <p:nvSpPr>
          <p:cNvPr id="54" name="矩形 53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935444" y="393958"/>
            <a:ext cx="55173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學習歷程和困難 </a:t>
            </a:r>
            <a:r>
              <a:rPr lang="en-US" altLang="zh-TW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–</a:t>
            </a:r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en-US" altLang="zh-TW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SpingBoot2 </a:t>
            </a:r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後端</a:t>
            </a:r>
            <a:endParaRPr lang="en-US" altLang="zh-CN" sz="2400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59" name="圆角矩形 58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86854" y="399268"/>
            <a:ext cx="6591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</a:t>
            </a:r>
            <a:r>
              <a:rPr lang="en-US" altLang="zh-TW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4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35B92A68-CB00-46FA-B06E-526F05B008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244" y="1897435"/>
            <a:ext cx="5199756" cy="367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2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2700000">
            <a:off x="1881971" y="2790130"/>
            <a:ext cx="1489274" cy="1489277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 rot="2700000">
            <a:off x="932899" y="2963219"/>
            <a:ext cx="1143093" cy="1143095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 rot="13500000">
            <a:off x="8830661" y="2790130"/>
            <a:ext cx="1489274" cy="1489277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13500000">
            <a:off x="10125914" y="2963222"/>
            <a:ext cx="1143093" cy="1143095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圆角矩形 22"/>
          <p:cNvSpPr/>
          <p:nvPr/>
        </p:nvSpPr>
        <p:spPr>
          <a:xfrm rot="2700000">
            <a:off x="4305899" y="1739713"/>
            <a:ext cx="3590111" cy="359011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3665900" y="1105464"/>
            <a:ext cx="4858608" cy="4858608"/>
          </a:xfrm>
          <a:prstGeom prst="ellipse">
            <a:avLst/>
          </a:prstGeom>
          <a:noFill/>
          <a:ln w="28575">
            <a:solidFill>
              <a:srgbClr val="184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106485" y="2828835"/>
            <a:ext cx="1977437" cy="120032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7200" dirty="0">
                <a:solidFill>
                  <a:srgbClr val="18478F"/>
                </a:solidFill>
                <a:latin typeface="微軟正黑體" panose="020B0604030504040204" pitchFamily="34" charset="-120"/>
                <a:cs typeface="Open Sans" panose="020B0606030504020204" pitchFamily="34" charset="0"/>
              </a:rPr>
              <a:t>End</a:t>
            </a:r>
            <a:endParaRPr lang="zh-CN" altLang="en-US" sz="7200" dirty="0">
              <a:solidFill>
                <a:srgbClr val="18478F"/>
              </a:solidFill>
              <a:latin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543333" y="4343057"/>
            <a:ext cx="1158542" cy="27699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LOSTSOUL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4218413" y="1840884"/>
            <a:ext cx="3799166" cy="3405278"/>
            <a:chOff x="4218413" y="1840884"/>
            <a:chExt cx="3799166" cy="3405278"/>
          </a:xfrm>
        </p:grpSpPr>
        <p:sp>
          <p:nvSpPr>
            <p:cNvPr id="36" name="椭圆 35"/>
            <p:cNvSpPr/>
            <p:nvPr/>
          </p:nvSpPr>
          <p:spPr>
            <a:xfrm>
              <a:off x="4218413" y="1840884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7831128" y="5059711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4221683" y="1840884"/>
            <a:ext cx="3786146" cy="3435128"/>
            <a:chOff x="4221683" y="1840884"/>
            <a:chExt cx="3786146" cy="3435128"/>
          </a:xfrm>
        </p:grpSpPr>
        <p:sp>
          <p:nvSpPr>
            <p:cNvPr id="49" name="椭圆 48"/>
            <p:cNvSpPr/>
            <p:nvPr/>
          </p:nvSpPr>
          <p:spPr>
            <a:xfrm>
              <a:off x="4221683" y="5089561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7821378" y="1840884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313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-21600000">
                                      <p:cBhvr>
                                        <p:cTn id="2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8" presetClass="emph" presetSubtype="0" repeatCount="indefinite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-21600000">
                                      <p:cBhvr>
                                        <p:cTn id="25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5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1711 7.40741E-7 L 2.08333E-6 7.40741E-7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51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5" presetClass="path" presetSubtype="0" accel="50000" de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0.1711 7.40741E-7 L 2.08333E-6 7.40741E-7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51" y="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5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16537 7.40741E-7 L 3.33333E-6 7.40741E-7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68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5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16537 7.40741E-7 L 3.33333E-6 7.40741E-7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68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4" grpId="0" animBg="1"/>
      <p:bldP spid="27" grpId="0"/>
      <p:bldP spid="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18"/>
          <p:cNvSpPr/>
          <p:nvPr/>
        </p:nvSpPr>
        <p:spPr>
          <a:xfrm rot="2700000">
            <a:off x="5131552" y="973633"/>
            <a:ext cx="1928895" cy="1928895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圆角矩形 19"/>
          <p:cNvSpPr/>
          <p:nvPr/>
        </p:nvSpPr>
        <p:spPr>
          <a:xfrm rot="2700000">
            <a:off x="5233247" y="1075328"/>
            <a:ext cx="1725504" cy="1725504"/>
          </a:xfrm>
          <a:prstGeom prst="roundRect">
            <a:avLst/>
          </a:prstGeom>
          <a:noFill/>
          <a:ln w="3175">
            <a:solidFill>
              <a:srgbClr val="18478F"/>
            </a:solidFill>
            <a:prstDash val="solid"/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4946415" y="1707247"/>
            <a:ext cx="2299168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投影片大綱</a:t>
            </a:r>
            <a:endParaRPr lang="en-US" altLang="zh-CN" sz="2400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22" name="圆角矩形 21"/>
          <p:cNvSpPr/>
          <p:nvPr/>
        </p:nvSpPr>
        <p:spPr>
          <a:xfrm rot="2700000">
            <a:off x="1985259" y="3740811"/>
            <a:ext cx="1424261" cy="142426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 rot="13500000">
            <a:off x="1412782" y="4175438"/>
            <a:ext cx="555003" cy="555004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圆角矩形 23"/>
          <p:cNvSpPr/>
          <p:nvPr/>
        </p:nvSpPr>
        <p:spPr>
          <a:xfrm rot="2700000">
            <a:off x="4391916" y="3740810"/>
            <a:ext cx="1424261" cy="142426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 rot="13500000">
            <a:off x="3819439" y="4175437"/>
            <a:ext cx="555003" cy="555004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圆角矩形 25"/>
          <p:cNvSpPr/>
          <p:nvPr/>
        </p:nvSpPr>
        <p:spPr>
          <a:xfrm rot="2700000">
            <a:off x="6783022" y="3740810"/>
            <a:ext cx="1424261" cy="142426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 rot="13500000">
            <a:off x="6210545" y="4175437"/>
            <a:ext cx="555003" cy="555004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圆角矩形 27"/>
          <p:cNvSpPr/>
          <p:nvPr/>
        </p:nvSpPr>
        <p:spPr>
          <a:xfrm rot="2700000">
            <a:off x="9189679" y="3740809"/>
            <a:ext cx="1424261" cy="142426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rot="13500000">
            <a:off x="8617202" y="4175436"/>
            <a:ext cx="555003" cy="555004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008542" y="4291299"/>
            <a:ext cx="1499760" cy="4001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APP</a:t>
            </a:r>
            <a:r>
              <a:rPr lang="zh-TW" altLang="en-US" sz="20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發想</a:t>
            </a:r>
            <a:endParaRPr lang="en-US" altLang="zh-CN" sz="2000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409994" y="4291299"/>
            <a:ext cx="1499760" cy="4001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功能介紹</a:t>
            </a:r>
            <a:endParaRPr lang="en-US" altLang="zh-CN" sz="2000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770539" y="4291299"/>
            <a:ext cx="1499760" cy="4001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分工模式</a:t>
            </a:r>
            <a:endParaRPr lang="en-US" altLang="zh-CN" sz="2000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9171991" y="4291299"/>
            <a:ext cx="1499760" cy="4001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20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困難與突破</a:t>
            </a:r>
            <a:endParaRPr lang="en-US" altLang="zh-CN" sz="2000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421619" y="4222105"/>
            <a:ext cx="537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01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3828276" y="4245132"/>
            <a:ext cx="537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02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235976" y="4222105"/>
            <a:ext cx="537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03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8642633" y="4245132"/>
            <a:ext cx="537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04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679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GrpSpPr/>
          <p:nvPr/>
        </p:nvGrpSpPr>
        <p:grpSpPr>
          <a:xfrm>
            <a:off x="2601468" y="1753993"/>
            <a:ext cx="3494531" cy="805416"/>
            <a:chOff x="8548025" y="1459078"/>
            <a:chExt cx="3494531" cy="805416"/>
          </a:xfrm>
        </p:grpSpPr>
        <p:sp>
          <p:nvSpPr>
            <p:cNvPr id="32" name="矩形 31"/>
            <p:cNvSpPr/>
            <p:nvPr/>
          </p:nvSpPr>
          <p:spPr>
            <a:xfrm>
              <a:off x="8605165" y="1846494"/>
              <a:ext cx="3437391" cy="4180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1600" dirty="0">
                  <a:latin typeface="微軟正黑體" panose="020B0604030504040204" pitchFamily="34" charset="-120"/>
                  <a:ea typeface="華康中黑體" panose="020B0509000000000000" pitchFamily="49" charset="-120"/>
                </a:rPr>
                <a:t>育兒字卡撲克牌</a:t>
              </a:r>
              <a:endParaRPr lang="zh-CN" altLang="en-US" sz="1600" dirty="0">
                <a:latin typeface="微軟正黑體" panose="020B0604030504040204" pitchFamily="34" charset="-120"/>
                <a:ea typeface="華康中黑體" panose="020B0509000000000000" pitchFamily="49" charset="-120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548025" y="1459078"/>
              <a:ext cx="135620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2400" b="1" dirty="0">
                  <a:solidFill>
                    <a:srgbClr val="18478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Segoe UI Semilight" panose="020B0402040204020203" pitchFamily="34" charset="0"/>
                </a:rPr>
                <a:t>發想</a:t>
              </a:r>
              <a:endParaRPr lang="zh-CN" altLang="en-US" sz="24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2601467" y="5012564"/>
            <a:ext cx="2007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使命與目標</a:t>
            </a:r>
            <a:endParaRPr lang="zh-CN" altLang="en-US" sz="2400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light" panose="020B0402040204020203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2601468" y="3429297"/>
            <a:ext cx="16884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鎖定客群</a:t>
            </a:r>
            <a:endParaRPr lang="zh-CN" altLang="en-US" sz="2400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light" panose="020B0402040204020203" pitchFamily="34" charset="0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6B1DD3EC-5D3D-4590-93FD-1A1C7BB71F16}"/>
              </a:ext>
            </a:extLst>
          </p:cNvPr>
          <p:cNvGrpSpPr/>
          <p:nvPr/>
        </p:nvGrpSpPr>
        <p:grpSpPr>
          <a:xfrm>
            <a:off x="1726433" y="5093638"/>
            <a:ext cx="688368" cy="688368"/>
            <a:chOff x="1689792" y="5118601"/>
            <a:chExt cx="688368" cy="688368"/>
          </a:xfrm>
        </p:grpSpPr>
        <p:grpSp>
          <p:nvGrpSpPr>
            <p:cNvPr id="28" name="组合 27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1689792" y="5118601"/>
              <a:ext cx="688368" cy="688368"/>
              <a:chOff x="7242071" y="5103361"/>
              <a:chExt cx="688368" cy="688368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7242071" y="5103361"/>
                <a:ext cx="688368" cy="688368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7286625" y="5148946"/>
                <a:ext cx="608738" cy="608738"/>
              </a:xfrm>
              <a:prstGeom prst="ellipse">
                <a:avLst/>
              </a:prstGeom>
              <a:solidFill>
                <a:srgbClr val="18478F"/>
              </a:solidFill>
              <a:ln w="28575"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0" name="组合 3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1862977" y="5279546"/>
              <a:ext cx="367805" cy="366477"/>
              <a:chOff x="5287964" y="2994026"/>
              <a:chExt cx="879475" cy="876300"/>
            </a:xfrm>
            <a:solidFill>
              <a:schemeClr val="bg1"/>
            </a:solidFill>
          </p:grpSpPr>
          <p:sp>
            <p:nvSpPr>
              <p:cNvPr id="41" name="Freeform 75"/>
              <p:cNvSpPr>
                <a:spLocks noEditPoints="1"/>
              </p:cNvSpPr>
              <p:nvPr/>
            </p:nvSpPr>
            <p:spPr bwMode="auto">
              <a:xfrm>
                <a:off x="5287964" y="3076576"/>
                <a:ext cx="796925" cy="793750"/>
              </a:xfrm>
              <a:custGeom>
                <a:avLst/>
                <a:gdLst>
                  <a:gd name="T0" fmla="*/ 105 w 211"/>
                  <a:gd name="T1" fmla="*/ 211 h 211"/>
                  <a:gd name="T2" fmla="*/ 211 w 211"/>
                  <a:gd name="T3" fmla="*/ 106 h 211"/>
                  <a:gd name="T4" fmla="*/ 198 w 211"/>
                  <a:gd name="T5" fmla="*/ 56 h 211"/>
                  <a:gd name="T6" fmla="*/ 196 w 211"/>
                  <a:gd name="T7" fmla="*/ 56 h 211"/>
                  <a:gd name="T8" fmla="*/ 194 w 211"/>
                  <a:gd name="T9" fmla="*/ 56 h 211"/>
                  <a:gd name="T10" fmla="*/ 181 w 211"/>
                  <a:gd name="T11" fmla="*/ 55 h 211"/>
                  <a:gd name="T12" fmla="*/ 171 w 211"/>
                  <a:gd name="T13" fmla="*/ 65 h 211"/>
                  <a:gd name="T14" fmla="*/ 183 w 211"/>
                  <a:gd name="T15" fmla="*/ 106 h 211"/>
                  <a:gd name="T16" fmla="*/ 105 w 211"/>
                  <a:gd name="T17" fmla="*/ 183 h 211"/>
                  <a:gd name="T18" fmla="*/ 28 w 211"/>
                  <a:gd name="T19" fmla="*/ 106 h 211"/>
                  <a:gd name="T20" fmla="*/ 105 w 211"/>
                  <a:gd name="T21" fmla="*/ 28 h 211"/>
                  <a:gd name="T22" fmla="*/ 146 w 211"/>
                  <a:gd name="T23" fmla="*/ 40 h 211"/>
                  <a:gd name="T24" fmla="*/ 155 w 211"/>
                  <a:gd name="T25" fmla="*/ 31 h 211"/>
                  <a:gd name="T26" fmla="*/ 154 w 211"/>
                  <a:gd name="T27" fmla="*/ 16 h 211"/>
                  <a:gd name="T28" fmla="*/ 154 w 211"/>
                  <a:gd name="T29" fmla="*/ 12 h 211"/>
                  <a:gd name="T30" fmla="*/ 105 w 211"/>
                  <a:gd name="T31" fmla="*/ 0 h 211"/>
                  <a:gd name="T32" fmla="*/ 0 w 211"/>
                  <a:gd name="T33" fmla="*/ 106 h 211"/>
                  <a:gd name="T34" fmla="*/ 105 w 211"/>
                  <a:gd name="T35" fmla="*/ 211 h 211"/>
                  <a:gd name="T36" fmla="*/ 105 w 211"/>
                  <a:gd name="T37" fmla="*/ 211 h 211"/>
                  <a:gd name="T38" fmla="*/ 105 w 211"/>
                  <a:gd name="T39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1" h="211">
                    <a:moveTo>
                      <a:pt x="105" y="211"/>
                    </a:moveTo>
                    <a:cubicBezTo>
                      <a:pt x="164" y="211"/>
                      <a:pt x="211" y="164"/>
                      <a:pt x="211" y="106"/>
                    </a:cubicBezTo>
                    <a:cubicBezTo>
                      <a:pt x="211" y="88"/>
                      <a:pt x="206" y="71"/>
                      <a:pt x="198" y="56"/>
                    </a:cubicBezTo>
                    <a:cubicBezTo>
                      <a:pt x="198" y="56"/>
                      <a:pt x="197" y="56"/>
                      <a:pt x="196" y="56"/>
                    </a:cubicBezTo>
                    <a:cubicBezTo>
                      <a:pt x="195" y="56"/>
                      <a:pt x="195" y="56"/>
                      <a:pt x="194" y="56"/>
                    </a:cubicBezTo>
                    <a:cubicBezTo>
                      <a:pt x="181" y="55"/>
                      <a:pt x="181" y="55"/>
                      <a:pt x="181" y="55"/>
                    </a:cubicBezTo>
                    <a:cubicBezTo>
                      <a:pt x="171" y="65"/>
                      <a:pt x="171" y="65"/>
                      <a:pt x="171" y="65"/>
                    </a:cubicBezTo>
                    <a:cubicBezTo>
                      <a:pt x="179" y="77"/>
                      <a:pt x="183" y="91"/>
                      <a:pt x="183" y="106"/>
                    </a:cubicBezTo>
                    <a:cubicBezTo>
                      <a:pt x="183" y="149"/>
                      <a:pt x="148" y="183"/>
                      <a:pt x="105" y="183"/>
                    </a:cubicBezTo>
                    <a:cubicBezTo>
                      <a:pt x="62" y="183"/>
                      <a:pt x="28" y="149"/>
                      <a:pt x="28" y="106"/>
                    </a:cubicBezTo>
                    <a:cubicBezTo>
                      <a:pt x="28" y="63"/>
                      <a:pt x="62" y="28"/>
                      <a:pt x="105" y="28"/>
                    </a:cubicBezTo>
                    <a:cubicBezTo>
                      <a:pt x="120" y="28"/>
                      <a:pt x="134" y="32"/>
                      <a:pt x="146" y="40"/>
                    </a:cubicBezTo>
                    <a:cubicBezTo>
                      <a:pt x="155" y="31"/>
                      <a:pt x="155" y="31"/>
                      <a:pt x="155" y="31"/>
                    </a:cubicBezTo>
                    <a:cubicBezTo>
                      <a:pt x="154" y="16"/>
                      <a:pt x="154" y="16"/>
                      <a:pt x="154" y="16"/>
                    </a:cubicBezTo>
                    <a:cubicBezTo>
                      <a:pt x="154" y="14"/>
                      <a:pt x="154" y="13"/>
                      <a:pt x="154" y="12"/>
                    </a:cubicBezTo>
                    <a:cubicBezTo>
                      <a:pt x="139" y="5"/>
                      <a:pt x="123" y="0"/>
                      <a:pt x="105" y="0"/>
                    </a:cubicBezTo>
                    <a:cubicBezTo>
                      <a:pt x="47" y="0"/>
                      <a:pt x="0" y="48"/>
                      <a:pt x="0" y="106"/>
                    </a:cubicBezTo>
                    <a:cubicBezTo>
                      <a:pt x="0" y="164"/>
                      <a:pt x="47" y="211"/>
                      <a:pt x="105" y="211"/>
                    </a:cubicBezTo>
                    <a:close/>
                    <a:moveTo>
                      <a:pt x="105" y="211"/>
                    </a:moveTo>
                    <a:cubicBezTo>
                      <a:pt x="105" y="211"/>
                      <a:pt x="105" y="211"/>
                      <a:pt x="105" y="2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76"/>
              <p:cNvSpPr>
                <a:spLocks noEditPoints="1"/>
              </p:cNvSpPr>
              <p:nvPr/>
            </p:nvSpPr>
            <p:spPr bwMode="auto">
              <a:xfrm>
                <a:off x="5487989" y="3279776"/>
                <a:ext cx="392113" cy="392113"/>
              </a:xfrm>
              <a:custGeom>
                <a:avLst/>
                <a:gdLst>
                  <a:gd name="T0" fmla="*/ 52 w 104"/>
                  <a:gd name="T1" fmla="*/ 25 h 104"/>
                  <a:gd name="T2" fmla="*/ 54 w 104"/>
                  <a:gd name="T3" fmla="*/ 25 h 104"/>
                  <a:gd name="T4" fmla="*/ 74 w 104"/>
                  <a:gd name="T5" fmla="*/ 5 h 104"/>
                  <a:gd name="T6" fmla="*/ 74 w 104"/>
                  <a:gd name="T7" fmla="*/ 5 h 104"/>
                  <a:gd name="T8" fmla="*/ 52 w 104"/>
                  <a:gd name="T9" fmla="*/ 0 h 104"/>
                  <a:gd name="T10" fmla="*/ 0 w 104"/>
                  <a:gd name="T11" fmla="*/ 52 h 104"/>
                  <a:gd name="T12" fmla="*/ 52 w 104"/>
                  <a:gd name="T13" fmla="*/ 104 h 104"/>
                  <a:gd name="T14" fmla="*/ 104 w 104"/>
                  <a:gd name="T15" fmla="*/ 52 h 104"/>
                  <a:gd name="T16" fmla="*/ 99 w 104"/>
                  <a:gd name="T17" fmla="*/ 30 h 104"/>
                  <a:gd name="T18" fmla="*/ 99 w 104"/>
                  <a:gd name="T19" fmla="*/ 30 h 104"/>
                  <a:gd name="T20" fmla="*/ 79 w 104"/>
                  <a:gd name="T21" fmla="*/ 50 h 104"/>
                  <a:gd name="T22" fmla="*/ 79 w 104"/>
                  <a:gd name="T23" fmla="*/ 52 h 104"/>
                  <a:gd name="T24" fmla="*/ 52 w 104"/>
                  <a:gd name="T25" fmla="*/ 79 h 104"/>
                  <a:gd name="T26" fmla="*/ 25 w 104"/>
                  <a:gd name="T27" fmla="*/ 52 h 104"/>
                  <a:gd name="T28" fmla="*/ 52 w 104"/>
                  <a:gd name="T29" fmla="*/ 25 h 104"/>
                  <a:gd name="T30" fmla="*/ 52 w 104"/>
                  <a:gd name="T31" fmla="*/ 25 h 104"/>
                  <a:gd name="T32" fmla="*/ 52 w 104"/>
                  <a:gd name="T33" fmla="*/ 2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104">
                    <a:moveTo>
                      <a:pt x="52" y="25"/>
                    </a:moveTo>
                    <a:cubicBezTo>
                      <a:pt x="53" y="25"/>
                      <a:pt x="54" y="25"/>
                      <a:pt x="54" y="2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68" y="2"/>
                      <a:pt x="60" y="0"/>
                      <a:pt x="52" y="0"/>
                    </a:cubicBezTo>
                    <a:cubicBezTo>
                      <a:pt x="24" y="0"/>
                      <a:pt x="0" y="23"/>
                      <a:pt x="0" y="52"/>
                    </a:cubicBezTo>
                    <a:cubicBezTo>
                      <a:pt x="0" y="81"/>
                      <a:pt x="24" y="104"/>
                      <a:pt x="52" y="104"/>
                    </a:cubicBezTo>
                    <a:cubicBezTo>
                      <a:pt x="81" y="104"/>
                      <a:pt x="104" y="81"/>
                      <a:pt x="104" y="52"/>
                    </a:cubicBezTo>
                    <a:cubicBezTo>
                      <a:pt x="104" y="44"/>
                      <a:pt x="102" y="37"/>
                      <a:pt x="99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79" y="50"/>
                      <a:pt x="79" y="50"/>
                      <a:pt x="79" y="50"/>
                    </a:cubicBezTo>
                    <a:cubicBezTo>
                      <a:pt x="79" y="50"/>
                      <a:pt x="79" y="51"/>
                      <a:pt x="79" y="52"/>
                    </a:cubicBezTo>
                    <a:cubicBezTo>
                      <a:pt x="79" y="67"/>
                      <a:pt x="67" y="79"/>
                      <a:pt x="52" y="79"/>
                    </a:cubicBezTo>
                    <a:cubicBezTo>
                      <a:pt x="37" y="79"/>
                      <a:pt x="25" y="67"/>
                      <a:pt x="25" y="52"/>
                    </a:cubicBezTo>
                    <a:cubicBezTo>
                      <a:pt x="25" y="37"/>
                      <a:pt x="37" y="25"/>
                      <a:pt x="52" y="25"/>
                    </a:cubicBezTo>
                    <a:close/>
                    <a:moveTo>
                      <a:pt x="52" y="25"/>
                    </a:moveTo>
                    <a:cubicBezTo>
                      <a:pt x="52" y="25"/>
                      <a:pt x="52" y="25"/>
                      <a:pt x="52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77"/>
              <p:cNvSpPr>
                <a:spLocks noEditPoints="1"/>
              </p:cNvSpPr>
              <p:nvPr/>
            </p:nvSpPr>
            <p:spPr bwMode="auto">
              <a:xfrm>
                <a:off x="5722939" y="2994026"/>
                <a:ext cx="444500" cy="441325"/>
              </a:xfrm>
              <a:custGeom>
                <a:avLst/>
                <a:gdLst>
                  <a:gd name="T0" fmla="*/ 99 w 118"/>
                  <a:gd name="T1" fmla="*/ 32 h 117"/>
                  <a:gd name="T2" fmla="*/ 105 w 118"/>
                  <a:gd name="T3" fmla="*/ 26 h 117"/>
                  <a:gd name="T4" fmla="*/ 105 w 118"/>
                  <a:gd name="T5" fmla="*/ 17 h 117"/>
                  <a:gd name="T6" fmla="*/ 101 w 118"/>
                  <a:gd name="T7" fmla="*/ 13 h 117"/>
                  <a:gd name="T8" fmla="*/ 96 w 118"/>
                  <a:gd name="T9" fmla="*/ 11 h 117"/>
                  <a:gd name="T10" fmla="*/ 92 w 118"/>
                  <a:gd name="T11" fmla="*/ 13 h 117"/>
                  <a:gd name="T12" fmla="*/ 85 w 118"/>
                  <a:gd name="T13" fmla="*/ 19 h 117"/>
                  <a:gd name="T14" fmla="*/ 84 w 118"/>
                  <a:gd name="T15" fmla="*/ 2 h 117"/>
                  <a:gd name="T16" fmla="*/ 82 w 118"/>
                  <a:gd name="T17" fmla="*/ 0 h 117"/>
                  <a:gd name="T18" fmla="*/ 80 w 118"/>
                  <a:gd name="T19" fmla="*/ 1 h 117"/>
                  <a:gd name="T20" fmla="*/ 54 w 118"/>
                  <a:gd name="T21" fmla="*/ 26 h 117"/>
                  <a:gd name="T22" fmla="*/ 51 w 118"/>
                  <a:gd name="T23" fmla="*/ 35 h 117"/>
                  <a:gd name="T24" fmla="*/ 51 w 118"/>
                  <a:gd name="T25" fmla="*/ 36 h 117"/>
                  <a:gd name="T26" fmla="*/ 52 w 118"/>
                  <a:gd name="T27" fmla="*/ 52 h 117"/>
                  <a:gd name="T28" fmla="*/ 43 w 118"/>
                  <a:gd name="T29" fmla="*/ 62 h 117"/>
                  <a:gd name="T30" fmla="*/ 26 w 118"/>
                  <a:gd name="T31" fmla="*/ 78 h 117"/>
                  <a:gd name="T32" fmla="*/ 26 w 118"/>
                  <a:gd name="T33" fmla="*/ 79 h 117"/>
                  <a:gd name="T34" fmla="*/ 10 w 118"/>
                  <a:gd name="T35" fmla="*/ 95 h 117"/>
                  <a:gd name="T36" fmla="*/ 2 w 118"/>
                  <a:gd name="T37" fmla="*/ 102 h 117"/>
                  <a:gd name="T38" fmla="*/ 1 w 118"/>
                  <a:gd name="T39" fmla="*/ 106 h 117"/>
                  <a:gd name="T40" fmla="*/ 0 w 118"/>
                  <a:gd name="T41" fmla="*/ 111 h 117"/>
                  <a:gd name="T42" fmla="*/ 6 w 118"/>
                  <a:gd name="T43" fmla="*/ 117 h 117"/>
                  <a:gd name="T44" fmla="*/ 6 w 118"/>
                  <a:gd name="T45" fmla="*/ 117 h 117"/>
                  <a:gd name="T46" fmla="*/ 12 w 118"/>
                  <a:gd name="T47" fmla="*/ 117 h 117"/>
                  <a:gd name="T48" fmla="*/ 16 w 118"/>
                  <a:gd name="T49" fmla="*/ 115 h 117"/>
                  <a:gd name="T50" fmla="*/ 66 w 118"/>
                  <a:gd name="T51" fmla="*/ 65 h 117"/>
                  <a:gd name="T52" fmla="*/ 81 w 118"/>
                  <a:gd name="T53" fmla="*/ 66 h 117"/>
                  <a:gd name="T54" fmla="*/ 82 w 118"/>
                  <a:gd name="T55" fmla="*/ 66 h 117"/>
                  <a:gd name="T56" fmla="*/ 83 w 118"/>
                  <a:gd name="T57" fmla="*/ 66 h 117"/>
                  <a:gd name="T58" fmla="*/ 91 w 118"/>
                  <a:gd name="T59" fmla="*/ 63 h 117"/>
                  <a:gd name="T60" fmla="*/ 116 w 118"/>
                  <a:gd name="T61" fmla="*/ 37 h 117"/>
                  <a:gd name="T62" fmla="*/ 115 w 118"/>
                  <a:gd name="T63" fmla="*/ 33 h 117"/>
                  <a:gd name="T64" fmla="*/ 99 w 118"/>
                  <a:gd name="T65" fmla="*/ 32 h 117"/>
                  <a:gd name="T66" fmla="*/ 99 w 118"/>
                  <a:gd name="T67" fmla="*/ 32 h 117"/>
                  <a:gd name="T68" fmla="*/ 99 w 118"/>
                  <a:gd name="T69" fmla="*/ 3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8" h="117">
                    <a:moveTo>
                      <a:pt x="99" y="32"/>
                    </a:moveTo>
                    <a:cubicBezTo>
                      <a:pt x="105" y="26"/>
                      <a:pt x="105" y="26"/>
                      <a:pt x="105" y="26"/>
                    </a:cubicBezTo>
                    <a:cubicBezTo>
                      <a:pt x="108" y="24"/>
                      <a:pt x="108" y="20"/>
                      <a:pt x="105" y="17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0" y="12"/>
                      <a:pt x="98" y="11"/>
                      <a:pt x="96" y="11"/>
                    </a:cubicBezTo>
                    <a:cubicBezTo>
                      <a:pt x="95" y="11"/>
                      <a:pt x="93" y="12"/>
                      <a:pt x="92" y="13"/>
                    </a:cubicBezTo>
                    <a:cubicBezTo>
                      <a:pt x="85" y="19"/>
                      <a:pt x="85" y="19"/>
                      <a:pt x="85" y="19"/>
                    </a:cubicBezTo>
                    <a:cubicBezTo>
                      <a:pt x="84" y="2"/>
                      <a:pt x="84" y="2"/>
                      <a:pt x="84" y="2"/>
                    </a:cubicBezTo>
                    <a:cubicBezTo>
                      <a:pt x="84" y="1"/>
                      <a:pt x="83" y="0"/>
                      <a:pt x="82" y="0"/>
                    </a:cubicBezTo>
                    <a:cubicBezTo>
                      <a:pt x="81" y="0"/>
                      <a:pt x="80" y="0"/>
                      <a:pt x="80" y="1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2" y="29"/>
                      <a:pt x="51" y="32"/>
                      <a:pt x="51" y="35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10" y="95"/>
                      <a:pt x="10" y="95"/>
                      <a:pt x="10" y="95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3"/>
                      <a:pt x="1" y="104"/>
                      <a:pt x="1" y="106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5"/>
                      <a:pt x="3" y="117"/>
                      <a:pt x="6" y="117"/>
                    </a:cubicBezTo>
                    <a:cubicBezTo>
                      <a:pt x="6" y="117"/>
                      <a:pt x="6" y="117"/>
                      <a:pt x="6" y="117"/>
                    </a:cubicBezTo>
                    <a:cubicBezTo>
                      <a:pt x="12" y="117"/>
                      <a:pt x="12" y="117"/>
                      <a:pt x="12" y="117"/>
                    </a:cubicBezTo>
                    <a:cubicBezTo>
                      <a:pt x="14" y="117"/>
                      <a:pt x="15" y="116"/>
                      <a:pt x="16" y="115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3" y="66"/>
                    </a:cubicBezTo>
                    <a:cubicBezTo>
                      <a:pt x="86" y="66"/>
                      <a:pt x="89" y="65"/>
                      <a:pt x="91" y="63"/>
                    </a:cubicBezTo>
                    <a:cubicBezTo>
                      <a:pt x="116" y="37"/>
                      <a:pt x="116" y="37"/>
                      <a:pt x="116" y="37"/>
                    </a:cubicBezTo>
                    <a:cubicBezTo>
                      <a:pt x="118" y="36"/>
                      <a:pt x="117" y="33"/>
                      <a:pt x="115" y="33"/>
                    </a:cubicBezTo>
                    <a:lnTo>
                      <a:pt x="99" y="32"/>
                    </a:lnTo>
                    <a:close/>
                    <a:moveTo>
                      <a:pt x="99" y="32"/>
                    </a:moveTo>
                    <a:cubicBezTo>
                      <a:pt x="99" y="32"/>
                      <a:pt x="99" y="32"/>
                      <a:pt x="99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3" name="矩形 52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1935445" y="393958"/>
            <a:ext cx="3727224" cy="888644"/>
            <a:chOff x="330189" y="329522"/>
            <a:chExt cx="3727224" cy="709938"/>
          </a:xfrm>
        </p:grpSpPr>
        <p:sp>
          <p:nvSpPr>
            <p:cNvPr id="56" name="TextBox 62"/>
            <p:cNvSpPr txBox="1"/>
            <p:nvPr/>
          </p:nvSpPr>
          <p:spPr>
            <a:xfrm>
              <a:off x="383262" y="793577"/>
              <a:ext cx="3674151" cy="245883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TW" altLang="en-US" sz="14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一天一字卡，讓你育兒更輕鬆。</a:t>
              </a:r>
              <a:endParaRPr lang="en-US" altLang="zh-C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330189" y="329522"/>
              <a:ext cx="3364688" cy="4180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2800" dirty="0">
                  <a:solidFill>
                    <a:srgbClr val="18478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產品發想與使命</a:t>
              </a:r>
              <a:endParaRPr lang="en-US" altLang="zh-CN" sz="28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endParaRPr>
            </a:p>
          </p:txBody>
        </p:sp>
      </p:grpSp>
      <p:sp>
        <p:nvSpPr>
          <p:cNvPr id="58" name="圆角矩形 57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486854" y="399268"/>
            <a:ext cx="6591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01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7A165EA9-6921-46BC-B9F5-201EB7E68C65}"/>
              </a:ext>
            </a:extLst>
          </p:cNvPr>
          <p:cNvGrpSpPr/>
          <p:nvPr/>
        </p:nvGrpSpPr>
        <p:grpSpPr>
          <a:xfrm>
            <a:off x="6751320" y="1148507"/>
            <a:ext cx="5123436" cy="5709493"/>
            <a:chOff x="6751320" y="1148507"/>
            <a:chExt cx="5123436" cy="5709493"/>
          </a:xfrm>
        </p:grpSpPr>
        <p:grpSp>
          <p:nvGrpSpPr>
            <p:cNvPr id="5" name="组合 4"/>
            <p:cNvGrpSpPr/>
            <p:nvPr/>
          </p:nvGrpSpPr>
          <p:grpSpPr>
            <a:xfrm>
              <a:off x="6751320" y="1594421"/>
              <a:ext cx="5123436" cy="5263579"/>
              <a:chOff x="6751320" y="1594421"/>
              <a:chExt cx="5123436" cy="5263579"/>
            </a:xfrm>
          </p:grpSpPr>
          <p:pic>
            <p:nvPicPr>
              <p:cNvPr id="13" name="H0009(S3)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430" t="18610" r="7008"/>
              <a:stretch>
                <a:fillRect/>
              </a:stretch>
            </p:blipFill>
            <p:spPr bwMode="auto">
              <a:xfrm>
                <a:off x="6751320" y="1594421"/>
                <a:ext cx="5123436" cy="52635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</a:extLst>
            </p:spPr>
          </p:pic>
          <p:pic>
            <p:nvPicPr>
              <p:cNvPr id="4" name="图片 3"/>
              <p:cNvPicPr>
                <a:picLocks noChangeAspect="1"/>
              </p:cNvPicPr>
              <p:nvPr/>
            </p:nvPicPr>
            <p:blipFill rotWithShape="1">
              <a:blip r:embed="rId4"/>
              <a:srcRect l="22320" r="38120"/>
              <a:stretch/>
            </p:blipFill>
            <p:spPr>
              <a:xfrm>
                <a:off x="7376160" y="1981200"/>
                <a:ext cx="1859280" cy="3311150"/>
              </a:xfrm>
              <a:prstGeom prst="rect">
                <a:avLst/>
              </a:prstGeom>
            </p:spPr>
          </p:pic>
        </p:grpSp>
        <p:pic>
          <p:nvPicPr>
            <p:cNvPr id="3" name="圖片 2" descr="一張含有 螢幕擷取畫面, 監視器, 手機, 握住 的圖片&#10;&#10;自動產生的描述">
              <a:extLst>
                <a:ext uri="{FF2B5EF4-FFF2-40B4-BE49-F238E27FC236}">
                  <a16:creationId xmlns:a16="http://schemas.microsoft.com/office/drawing/2014/main" id="{BF21383D-DFA3-44AE-94C9-7CFB646FA0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363"/>
            <a:stretch/>
          </p:blipFill>
          <p:spPr>
            <a:xfrm>
              <a:off x="6844655" y="1148507"/>
              <a:ext cx="2892726" cy="4668214"/>
            </a:xfrm>
            <a:prstGeom prst="rect">
              <a:avLst/>
            </a:prstGeom>
          </p:spPr>
        </p:pic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DB80DB29-4E79-4D30-9622-F44A922BCD5E}"/>
              </a:ext>
            </a:extLst>
          </p:cNvPr>
          <p:cNvGrpSpPr/>
          <p:nvPr/>
        </p:nvGrpSpPr>
        <p:grpSpPr>
          <a:xfrm>
            <a:off x="1700704" y="1749606"/>
            <a:ext cx="688368" cy="688368"/>
            <a:chOff x="1700704" y="1749606"/>
            <a:chExt cx="688368" cy="688368"/>
          </a:xfrm>
        </p:grpSpPr>
        <p:grpSp>
          <p:nvGrpSpPr>
            <p:cNvPr id="21" name="组合 20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1700704" y="1749606"/>
              <a:ext cx="688368" cy="688368"/>
              <a:chOff x="7242071" y="3488471"/>
              <a:chExt cx="688368" cy="688368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7242071" y="3488471"/>
                <a:ext cx="688368" cy="688368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7286625" y="3534056"/>
                <a:ext cx="608738" cy="608738"/>
              </a:xfrm>
              <a:prstGeom prst="ellipse">
                <a:avLst/>
              </a:prstGeom>
              <a:solidFill>
                <a:srgbClr val="18478F"/>
              </a:solidFill>
              <a:ln w="28575"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grpSp>
          <p:nvGrpSpPr>
            <p:cNvPr id="64" name="组合 38">
              <a:extLst>
                <a:ext uri="{FF2B5EF4-FFF2-40B4-BE49-F238E27FC236}">
                  <a16:creationId xmlns:a16="http://schemas.microsoft.com/office/drawing/2014/main" id="{115B63E8-4122-4BC5-B23D-60A53C8FD6FF}"/>
                </a:ext>
              </a:extLst>
            </p:cNvPr>
            <p:cNvGrpSpPr/>
            <p:nvPr/>
          </p:nvGrpSpPr>
          <p:grpSpPr>
            <a:xfrm>
              <a:off x="1909338" y="1891222"/>
              <a:ext cx="289324" cy="420376"/>
              <a:chOff x="1788810" y="2276744"/>
              <a:chExt cx="392113" cy="581026"/>
            </a:xfrm>
            <a:solidFill>
              <a:schemeClr val="bg1"/>
            </a:solidFill>
            <a:effectLst/>
          </p:grpSpPr>
          <p:sp>
            <p:nvSpPr>
              <p:cNvPr id="65" name="Freeform 9">
                <a:extLst>
                  <a:ext uri="{FF2B5EF4-FFF2-40B4-BE49-F238E27FC236}">
                    <a16:creationId xmlns:a16="http://schemas.microsoft.com/office/drawing/2014/main" id="{493B8805-AC85-4739-BBE2-E0BE5B91BE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88810" y="2276744"/>
                <a:ext cx="392113" cy="430213"/>
              </a:xfrm>
              <a:custGeom>
                <a:avLst/>
                <a:gdLst>
                  <a:gd name="T0" fmla="*/ 108 w 149"/>
                  <a:gd name="T1" fmla="*/ 163 h 163"/>
                  <a:gd name="T2" fmla="*/ 35 w 149"/>
                  <a:gd name="T3" fmla="*/ 163 h 163"/>
                  <a:gd name="T4" fmla="*/ 35 w 149"/>
                  <a:gd name="T5" fmla="*/ 158 h 163"/>
                  <a:gd name="T6" fmla="*/ 30 w 149"/>
                  <a:gd name="T7" fmla="*/ 142 h 163"/>
                  <a:gd name="T8" fmla="*/ 21 w 149"/>
                  <a:gd name="T9" fmla="*/ 127 h 163"/>
                  <a:gd name="T10" fmla="*/ 0 w 149"/>
                  <a:gd name="T11" fmla="*/ 74 h 163"/>
                  <a:gd name="T12" fmla="*/ 74 w 149"/>
                  <a:gd name="T13" fmla="*/ 0 h 163"/>
                  <a:gd name="T14" fmla="*/ 149 w 149"/>
                  <a:gd name="T15" fmla="*/ 74 h 163"/>
                  <a:gd name="T16" fmla="*/ 127 w 149"/>
                  <a:gd name="T17" fmla="*/ 127 h 163"/>
                  <a:gd name="T18" fmla="*/ 118 w 149"/>
                  <a:gd name="T19" fmla="*/ 142 h 163"/>
                  <a:gd name="T20" fmla="*/ 114 w 149"/>
                  <a:gd name="T21" fmla="*/ 158 h 163"/>
                  <a:gd name="T22" fmla="*/ 113 w 149"/>
                  <a:gd name="T23" fmla="*/ 163 h 163"/>
                  <a:gd name="T24" fmla="*/ 108 w 149"/>
                  <a:gd name="T25" fmla="*/ 163 h 163"/>
                  <a:gd name="T26" fmla="*/ 46 w 149"/>
                  <a:gd name="T27" fmla="*/ 151 h 163"/>
                  <a:gd name="T28" fmla="*/ 103 w 149"/>
                  <a:gd name="T29" fmla="*/ 151 h 163"/>
                  <a:gd name="T30" fmla="*/ 108 w 149"/>
                  <a:gd name="T31" fmla="*/ 136 h 163"/>
                  <a:gd name="T32" fmla="*/ 117 w 149"/>
                  <a:gd name="T33" fmla="*/ 120 h 163"/>
                  <a:gd name="T34" fmla="*/ 136 w 149"/>
                  <a:gd name="T35" fmla="*/ 74 h 163"/>
                  <a:gd name="T36" fmla="*/ 74 w 149"/>
                  <a:gd name="T37" fmla="*/ 12 h 163"/>
                  <a:gd name="T38" fmla="*/ 12 w 149"/>
                  <a:gd name="T39" fmla="*/ 74 h 163"/>
                  <a:gd name="T40" fmla="*/ 31 w 149"/>
                  <a:gd name="T41" fmla="*/ 120 h 163"/>
                  <a:gd name="T42" fmla="*/ 41 w 149"/>
                  <a:gd name="T43" fmla="*/ 136 h 163"/>
                  <a:gd name="T44" fmla="*/ 46 w 149"/>
                  <a:gd name="T45" fmla="*/ 15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" h="163">
                    <a:moveTo>
                      <a:pt x="108" y="163"/>
                    </a:moveTo>
                    <a:cubicBezTo>
                      <a:pt x="35" y="163"/>
                      <a:pt x="35" y="163"/>
                      <a:pt x="35" y="163"/>
                    </a:cubicBezTo>
                    <a:cubicBezTo>
                      <a:pt x="35" y="158"/>
                      <a:pt x="35" y="158"/>
                      <a:pt x="35" y="158"/>
                    </a:cubicBezTo>
                    <a:cubicBezTo>
                      <a:pt x="34" y="153"/>
                      <a:pt x="32" y="144"/>
                      <a:pt x="30" y="142"/>
                    </a:cubicBezTo>
                    <a:cubicBezTo>
                      <a:pt x="28" y="137"/>
                      <a:pt x="24" y="132"/>
                      <a:pt x="21" y="127"/>
                    </a:cubicBezTo>
                    <a:cubicBezTo>
                      <a:pt x="11" y="112"/>
                      <a:pt x="0" y="9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95"/>
                      <a:pt x="138" y="112"/>
                      <a:pt x="127" y="127"/>
                    </a:cubicBezTo>
                    <a:cubicBezTo>
                      <a:pt x="124" y="132"/>
                      <a:pt x="121" y="137"/>
                      <a:pt x="118" y="142"/>
                    </a:cubicBezTo>
                    <a:cubicBezTo>
                      <a:pt x="117" y="144"/>
                      <a:pt x="115" y="153"/>
                      <a:pt x="114" y="158"/>
                    </a:cubicBezTo>
                    <a:cubicBezTo>
                      <a:pt x="113" y="163"/>
                      <a:pt x="113" y="163"/>
                      <a:pt x="113" y="163"/>
                    </a:cubicBezTo>
                    <a:lnTo>
                      <a:pt x="108" y="163"/>
                    </a:lnTo>
                    <a:close/>
                    <a:moveTo>
                      <a:pt x="46" y="151"/>
                    </a:moveTo>
                    <a:cubicBezTo>
                      <a:pt x="103" y="151"/>
                      <a:pt x="103" y="151"/>
                      <a:pt x="103" y="151"/>
                    </a:cubicBezTo>
                    <a:cubicBezTo>
                      <a:pt x="104" y="146"/>
                      <a:pt x="105" y="139"/>
                      <a:pt x="108" y="136"/>
                    </a:cubicBezTo>
                    <a:cubicBezTo>
                      <a:pt x="111" y="130"/>
                      <a:pt x="114" y="125"/>
                      <a:pt x="117" y="120"/>
                    </a:cubicBezTo>
                    <a:cubicBezTo>
                      <a:pt x="127" y="106"/>
                      <a:pt x="136" y="92"/>
                      <a:pt x="136" y="74"/>
                    </a:cubicBezTo>
                    <a:cubicBezTo>
                      <a:pt x="136" y="40"/>
                      <a:pt x="109" y="12"/>
                      <a:pt x="74" y="12"/>
                    </a:cubicBezTo>
                    <a:cubicBezTo>
                      <a:pt x="40" y="12"/>
                      <a:pt x="12" y="40"/>
                      <a:pt x="12" y="74"/>
                    </a:cubicBezTo>
                    <a:cubicBezTo>
                      <a:pt x="12" y="92"/>
                      <a:pt x="21" y="106"/>
                      <a:pt x="31" y="120"/>
                    </a:cubicBezTo>
                    <a:cubicBezTo>
                      <a:pt x="35" y="125"/>
                      <a:pt x="38" y="130"/>
                      <a:pt x="41" y="136"/>
                    </a:cubicBezTo>
                    <a:cubicBezTo>
                      <a:pt x="43" y="139"/>
                      <a:pt x="45" y="146"/>
                      <a:pt x="46" y="1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Freeform 10">
                <a:extLst>
                  <a:ext uri="{FF2B5EF4-FFF2-40B4-BE49-F238E27FC236}">
                    <a16:creationId xmlns:a16="http://schemas.microsoft.com/office/drawing/2014/main" id="{EF11F4A3-810B-416B-8D97-B22CDA853F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060" y="2729182"/>
                <a:ext cx="195263" cy="128588"/>
              </a:xfrm>
              <a:custGeom>
                <a:avLst/>
                <a:gdLst>
                  <a:gd name="T0" fmla="*/ 0 w 74"/>
                  <a:gd name="T1" fmla="*/ 0 h 49"/>
                  <a:gd name="T2" fmla="*/ 0 w 74"/>
                  <a:gd name="T3" fmla="*/ 20 h 49"/>
                  <a:gd name="T4" fmla="*/ 37 w 74"/>
                  <a:gd name="T5" fmla="*/ 49 h 49"/>
                  <a:gd name="T6" fmla="*/ 41 w 74"/>
                  <a:gd name="T7" fmla="*/ 49 h 49"/>
                  <a:gd name="T8" fmla="*/ 74 w 74"/>
                  <a:gd name="T9" fmla="*/ 20 h 49"/>
                  <a:gd name="T10" fmla="*/ 74 w 74"/>
                  <a:gd name="T11" fmla="*/ 0 h 49"/>
                  <a:gd name="T12" fmla="*/ 0 w 74"/>
                  <a:gd name="T13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49">
                    <a:moveTo>
                      <a:pt x="0" y="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0" y="36"/>
                      <a:pt x="17" y="49"/>
                      <a:pt x="37" y="49"/>
                    </a:cubicBezTo>
                    <a:cubicBezTo>
                      <a:pt x="41" y="49"/>
                      <a:pt x="41" y="49"/>
                      <a:pt x="41" y="49"/>
                    </a:cubicBezTo>
                    <a:cubicBezTo>
                      <a:pt x="61" y="49"/>
                      <a:pt x="74" y="36"/>
                      <a:pt x="74" y="20"/>
                    </a:cubicBezTo>
                    <a:cubicBezTo>
                      <a:pt x="74" y="0"/>
                      <a:pt x="74" y="0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7" name="Freeform 11">
                <a:extLst>
                  <a:ext uri="{FF2B5EF4-FFF2-40B4-BE49-F238E27FC236}">
                    <a16:creationId xmlns:a16="http://schemas.microsoft.com/office/drawing/2014/main" id="{5C779213-D3B8-4DDF-B771-84FB8B8098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947" y="2459307"/>
                <a:ext cx="223838" cy="179388"/>
              </a:xfrm>
              <a:custGeom>
                <a:avLst/>
                <a:gdLst>
                  <a:gd name="T0" fmla="*/ 83 w 85"/>
                  <a:gd name="T1" fmla="*/ 9 h 68"/>
                  <a:gd name="T2" fmla="*/ 62 w 85"/>
                  <a:gd name="T3" fmla="*/ 66 h 68"/>
                  <a:gd name="T4" fmla="*/ 62 w 85"/>
                  <a:gd name="T5" fmla="*/ 68 h 68"/>
                  <a:gd name="T6" fmla="*/ 52 w 85"/>
                  <a:gd name="T7" fmla="*/ 68 h 68"/>
                  <a:gd name="T8" fmla="*/ 53 w 85"/>
                  <a:gd name="T9" fmla="*/ 66 h 68"/>
                  <a:gd name="T10" fmla="*/ 67 w 85"/>
                  <a:gd name="T11" fmla="*/ 17 h 68"/>
                  <a:gd name="T12" fmla="*/ 67 w 85"/>
                  <a:gd name="T13" fmla="*/ 17 h 68"/>
                  <a:gd name="T14" fmla="*/ 66 w 85"/>
                  <a:gd name="T15" fmla="*/ 17 h 68"/>
                  <a:gd name="T16" fmla="*/ 55 w 85"/>
                  <a:gd name="T17" fmla="*/ 13 h 68"/>
                  <a:gd name="T18" fmla="*/ 44 w 85"/>
                  <a:gd name="T19" fmla="*/ 17 h 68"/>
                  <a:gd name="T20" fmla="*/ 30 w 85"/>
                  <a:gd name="T21" fmla="*/ 12 h 68"/>
                  <a:gd name="T22" fmla="*/ 17 w 85"/>
                  <a:gd name="T23" fmla="*/ 16 h 68"/>
                  <a:gd name="T24" fmla="*/ 30 w 85"/>
                  <a:gd name="T25" fmla="*/ 66 h 68"/>
                  <a:gd name="T26" fmla="*/ 31 w 85"/>
                  <a:gd name="T27" fmla="*/ 68 h 68"/>
                  <a:gd name="T28" fmla="*/ 21 w 85"/>
                  <a:gd name="T29" fmla="*/ 68 h 68"/>
                  <a:gd name="T30" fmla="*/ 21 w 85"/>
                  <a:gd name="T31" fmla="*/ 66 h 68"/>
                  <a:gd name="T32" fmla="*/ 2 w 85"/>
                  <a:gd name="T33" fmla="*/ 9 h 68"/>
                  <a:gd name="T34" fmla="*/ 2 w 85"/>
                  <a:gd name="T35" fmla="*/ 9 h 68"/>
                  <a:gd name="T36" fmla="*/ 1 w 85"/>
                  <a:gd name="T37" fmla="*/ 8 h 68"/>
                  <a:gd name="T38" fmla="*/ 1 w 85"/>
                  <a:gd name="T39" fmla="*/ 8 h 68"/>
                  <a:gd name="T40" fmla="*/ 1 w 85"/>
                  <a:gd name="T41" fmla="*/ 7 h 68"/>
                  <a:gd name="T42" fmla="*/ 2 w 85"/>
                  <a:gd name="T43" fmla="*/ 1 h 68"/>
                  <a:gd name="T44" fmla="*/ 9 w 85"/>
                  <a:gd name="T45" fmla="*/ 3 h 68"/>
                  <a:gd name="T46" fmla="*/ 9 w 85"/>
                  <a:gd name="T47" fmla="*/ 3 h 68"/>
                  <a:gd name="T48" fmla="*/ 16 w 85"/>
                  <a:gd name="T49" fmla="*/ 7 h 68"/>
                  <a:gd name="T50" fmla="*/ 27 w 85"/>
                  <a:gd name="T51" fmla="*/ 2 h 68"/>
                  <a:gd name="T52" fmla="*/ 31 w 85"/>
                  <a:gd name="T53" fmla="*/ 1 h 68"/>
                  <a:gd name="T54" fmla="*/ 34 w 85"/>
                  <a:gd name="T55" fmla="*/ 3 h 68"/>
                  <a:gd name="T56" fmla="*/ 43 w 85"/>
                  <a:gd name="T57" fmla="*/ 8 h 68"/>
                  <a:gd name="T58" fmla="*/ 52 w 85"/>
                  <a:gd name="T59" fmla="*/ 3 h 68"/>
                  <a:gd name="T60" fmla="*/ 55 w 85"/>
                  <a:gd name="T61" fmla="*/ 1 h 68"/>
                  <a:gd name="T62" fmla="*/ 59 w 85"/>
                  <a:gd name="T63" fmla="*/ 3 h 68"/>
                  <a:gd name="T64" fmla="*/ 66 w 85"/>
                  <a:gd name="T65" fmla="*/ 8 h 68"/>
                  <a:gd name="T66" fmla="*/ 66 w 85"/>
                  <a:gd name="T67" fmla="*/ 8 h 68"/>
                  <a:gd name="T68" fmla="*/ 76 w 85"/>
                  <a:gd name="T69" fmla="*/ 3 h 68"/>
                  <a:gd name="T70" fmla="*/ 82 w 85"/>
                  <a:gd name="T71" fmla="*/ 2 h 68"/>
                  <a:gd name="T72" fmla="*/ 83 w 85"/>
                  <a:gd name="T73" fmla="*/ 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5" h="68">
                    <a:moveTo>
                      <a:pt x="83" y="9"/>
                    </a:moveTo>
                    <a:cubicBezTo>
                      <a:pt x="71" y="25"/>
                      <a:pt x="64" y="44"/>
                      <a:pt x="62" y="66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52" y="68"/>
                      <a:pt x="52" y="68"/>
                      <a:pt x="52" y="68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5" y="48"/>
                      <a:pt x="59" y="32"/>
                      <a:pt x="67" y="17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6" y="17"/>
                      <a:pt x="66" y="17"/>
                      <a:pt x="66" y="17"/>
                    </a:cubicBezTo>
                    <a:cubicBezTo>
                      <a:pt x="63" y="17"/>
                      <a:pt x="59" y="16"/>
                      <a:pt x="55" y="13"/>
                    </a:cubicBezTo>
                    <a:cubicBezTo>
                      <a:pt x="52" y="16"/>
                      <a:pt x="48" y="17"/>
                      <a:pt x="44" y="17"/>
                    </a:cubicBezTo>
                    <a:cubicBezTo>
                      <a:pt x="39" y="17"/>
                      <a:pt x="34" y="16"/>
                      <a:pt x="30" y="12"/>
                    </a:cubicBezTo>
                    <a:cubicBezTo>
                      <a:pt x="26" y="15"/>
                      <a:pt x="21" y="17"/>
                      <a:pt x="17" y="16"/>
                    </a:cubicBezTo>
                    <a:cubicBezTo>
                      <a:pt x="28" y="38"/>
                      <a:pt x="30" y="59"/>
                      <a:pt x="30" y="66"/>
                    </a:cubicBezTo>
                    <a:cubicBezTo>
                      <a:pt x="31" y="68"/>
                      <a:pt x="31" y="68"/>
                      <a:pt x="31" y="68"/>
                    </a:cubicBezTo>
                    <a:cubicBezTo>
                      <a:pt x="21" y="68"/>
                      <a:pt x="21" y="68"/>
                      <a:pt x="21" y="68"/>
                    </a:cubicBezTo>
                    <a:cubicBezTo>
                      <a:pt x="21" y="66"/>
                      <a:pt x="21" y="66"/>
                      <a:pt x="21" y="66"/>
                    </a:cubicBezTo>
                    <a:cubicBezTo>
                      <a:pt x="21" y="58"/>
                      <a:pt x="17" y="31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2" y="1"/>
                    </a:cubicBezTo>
                    <a:cubicBezTo>
                      <a:pt x="5" y="0"/>
                      <a:pt x="7" y="1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1" y="5"/>
                      <a:pt x="14" y="7"/>
                      <a:pt x="16" y="7"/>
                    </a:cubicBezTo>
                    <a:cubicBezTo>
                      <a:pt x="20" y="7"/>
                      <a:pt x="23" y="6"/>
                      <a:pt x="27" y="2"/>
                    </a:cubicBezTo>
                    <a:cubicBezTo>
                      <a:pt x="28" y="1"/>
                      <a:pt x="29" y="1"/>
                      <a:pt x="31" y="1"/>
                    </a:cubicBezTo>
                    <a:cubicBezTo>
                      <a:pt x="32" y="1"/>
                      <a:pt x="33" y="2"/>
                      <a:pt x="34" y="3"/>
                    </a:cubicBezTo>
                    <a:cubicBezTo>
                      <a:pt x="37" y="6"/>
                      <a:pt x="40" y="8"/>
                      <a:pt x="43" y="8"/>
                    </a:cubicBezTo>
                    <a:cubicBezTo>
                      <a:pt x="47" y="8"/>
                      <a:pt x="50" y="5"/>
                      <a:pt x="52" y="3"/>
                    </a:cubicBezTo>
                    <a:cubicBezTo>
                      <a:pt x="53" y="2"/>
                      <a:pt x="54" y="1"/>
                      <a:pt x="55" y="1"/>
                    </a:cubicBezTo>
                    <a:cubicBezTo>
                      <a:pt x="57" y="1"/>
                      <a:pt x="58" y="2"/>
                      <a:pt x="59" y="3"/>
                    </a:cubicBezTo>
                    <a:cubicBezTo>
                      <a:pt x="61" y="6"/>
                      <a:pt x="63" y="8"/>
                      <a:pt x="66" y="8"/>
                    </a:cubicBezTo>
                    <a:cubicBezTo>
                      <a:pt x="66" y="8"/>
                      <a:pt x="66" y="8"/>
                      <a:pt x="66" y="8"/>
                    </a:cubicBezTo>
                    <a:cubicBezTo>
                      <a:pt x="70" y="8"/>
                      <a:pt x="73" y="6"/>
                      <a:pt x="76" y="3"/>
                    </a:cubicBezTo>
                    <a:cubicBezTo>
                      <a:pt x="78" y="1"/>
                      <a:pt x="81" y="1"/>
                      <a:pt x="82" y="2"/>
                    </a:cubicBezTo>
                    <a:cubicBezTo>
                      <a:pt x="84" y="4"/>
                      <a:pt x="85" y="7"/>
                      <a:pt x="83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B36319B5-A6A4-40BD-8231-5A517D73D199}"/>
              </a:ext>
            </a:extLst>
          </p:cNvPr>
          <p:cNvGrpSpPr/>
          <p:nvPr/>
        </p:nvGrpSpPr>
        <p:grpSpPr>
          <a:xfrm>
            <a:off x="1687914" y="3392890"/>
            <a:ext cx="688368" cy="688368"/>
            <a:chOff x="1687914" y="3392890"/>
            <a:chExt cx="688368" cy="688368"/>
          </a:xfrm>
        </p:grpSpPr>
        <p:grpSp>
          <p:nvGrpSpPr>
            <p:cNvPr id="14" name="组合 13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1687914" y="3392890"/>
              <a:ext cx="688368" cy="688368"/>
              <a:chOff x="7242071" y="1820434"/>
              <a:chExt cx="688368" cy="688368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7242071" y="1820434"/>
                <a:ext cx="688368" cy="688368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7286625" y="1866019"/>
                <a:ext cx="608738" cy="608738"/>
              </a:xfrm>
              <a:prstGeom prst="ellipse">
                <a:avLst/>
              </a:prstGeom>
              <a:solidFill>
                <a:srgbClr val="18478F"/>
              </a:solidFill>
              <a:ln w="28575"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grpSp>
          <p:nvGrpSpPr>
            <p:cNvPr id="72" name="组合 13">
              <a:extLst>
                <a:ext uri="{FF2B5EF4-FFF2-40B4-BE49-F238E27FC236}">
                  <a16:creationId xmlns:a16="http://schemas.microsoft.com/office/drawing/2014/main" id="{7DDC70D2-7B3D-468E-B8CA-BEE3D37A2860}"/>
                </a:ext>
              </a:extLst>
            </p:cNvPr>
            <p:cNvGrpSpPr/>
            <p:nvPr/>
          </p:nvGrpSpPr>
          <p:grpSpPr>
            <a:xfrm>
              <a:off x="1837121" y="3524994"/>
              <a:ext cx="388279" cy="373403"/>
              <a:chOff x="9791183" y="5224434"/>
              <a:chExt cx="645684" cy="620945"/>
            </a:xfrm>
            <a:solidFill>
              <a:schemeClr val="bg1"/>
            </a:solidFill>
          </p:grpSpPr>
          <p:sp>
            <p:nvSpPr>
              <p:cNvPr id="73" name="Oval 131">
                <a:extLst>
                  <a:ext uri="{FF2B5EF4-FFF2-40B4-BE49-F238E27FC236}">
                    <a16:creationId xmlns:a16="http://schemas.microsoft.com/office/drawing/2014/main" id="{2ACCF6C3-EE08-4BE5-80DA-48A9194695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68746" y="5224434"/>
                <a:ext cx="290558" cy="2942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134">
                <a:extLst>
                  <a:ext uri="{FF2B5EF4-FFF2-40B4-BE49-F238E27FC236}">
                    <a16:creationId xmlns:a16="http://schemas.microsoft.com/office/drawing/2014/main" id="{06F46CA7-9E33-4FBB-AC39-A99024388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1183" y="5564604"/>
                <a:ext cx="645684" cy="280775"/>
              </a:xfrm>
              <a:custGeom>
                <a:avLst/>
                <a:gdLst>
                  <a:gd name="T0" fmla="*/ 35 w 200"/>
                  <a:gd name="T1" fmla="*/ 87 h 87"/>
                  <a:gd name="T2" fmla="*/ 35 w 200"/>
                  <a:gd name="T3" fmla="*/ 72 h 87"/>
                  <a:gd name="T4" fmla="*/ 46 w 200"/>
                  <a:gd name="T5" fmla="*/ 72 h 87"/>
                  <a:gd name="T6" fmla="*/ 46 w 200"/>
                  <a:gd name="T7" fmla="*/ 87 h 87"/>
                  <a:gd name="T8" fmla="*/ 155 w 200"/>
                  <a:gd name="T9" fmla="*/ 87 h 87"/>
                  <a:gd name="T10" fmla="*/ 155 w 200"/>
                  <a:gd name="T11" fmla="*/ 72 h 87"/>
                  <a:gd name="T12" fmla="*/ 166 w 200"/>
                  <a:gd name="T13" fmla="*/ 72 h 87"/>
                  <a:gd name="T14" fmla="*/ 166 w 200"/>
                  <a:gd name="T15" fmla="*/ 87 h 87"/>
                  <a:gd name="T16" fmla="*/ 199 w 200"/>
                  <a:gd name="T17" fmla="*/ 87 h 87"/>
                  <a:gd name="T18" fmla="*/ 200 w 200"/>
                  <a:gd name="T19" fmla="*/ 43 h 87"/>
                  <a:gd name="T20" fmla="*/ 156 w 200"/>
                  <a:gd name="T21" fmla="*/ 0 h 87"/>
                  <a:gd name="T22" fmla="*/ 156 w 200"/>
                  <a:gd name="T23" fmla="*/ 0 h 87"/>
                  <a:gd name="T24" fmla="*/ 156 w 200"/>
                  <a:gd name="T25" fmla="*/ 0 h 87"/>
                  <a:gd name="T26" fmla="*/ 140 w 200"/>
                  <a:gd name="T27" fmla="*/ 0 h 87"/>
                  <a:gd name="T28" fmla="*/ 100 w 200"/>
                  <a:gd name="T29" fmla="*/ 80 h 87"/>
                  <a:gd name="T30" fmla="*/ 60 w 200"/>
                  <a:gd name="T31" fmla="*/ 0 h 87"/>
                  <a:gd name="T32" fmla="*/ 45 w 200"/>
                  <a:gd name="T33" fmla="*/ 0 h 87"/>
                  <a:gd name="T34" fmla="*/ 45 w 200"/>
                  <a:gd name="T35" fmla="*/ 0 h 87"/>
                  <a:gd name="T36" fmla="*/ 44 w 200"/>
                  <a:gd name="T37" fmla="*/ 0 h 87"/>
                  <a:gd name="T38" fmla="*/ 1 w 200"/>
                  <a:gd name="T39" fmla="*/ 43 h 87"/>
                  <a:gd name="T40" fmla="*/ 0 w 200"/>
                  <a:gd name="T41" fmla="*/ 87 h 87"/>
                  <a:gd name="T42" fmla="*/ 35 w 200"/>
                  <a:gd name="T4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00" h="87">
                    <a:moveTo>
                      <a:pt x="35" y="87"/>
                    </a:moveTo>
                    <a:cubicBezTo>
                      <a:pt x="35" y="72"/>
                      <a:pt x="35" y="72"/>
                      <a:pt x="35" y="72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66" y="72"/>
                      <a:pt x="166" y="72"/>
                      <a:pt x="166" y="72"/>
                    </a:cubicBezTo>
                    <a:cubicBezTo>
                      <a:pt x="166" y="87"/>
                      <a:pt x="166" y="87"/>
                      <a:pt x="166" y="87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47"/>
                      <a:pt x="200" y="43"/>
                      <a:pt x="200" y="43"/>
                    </a:cubicBezTo>
                    <a:cubicBezTo>
                      <a:pt x="200" y="19"/>
                      <a:pt x="180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00" y="80"/>
                      <a:pt x="100" y="80"/>
                      <a:pt x="100" y="8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4" y="0"/>
                      <a:pt x="44" y="0"/>
                    </a:cubicBezTo>
                    <a:cubicBezTo>
                      <a:pt x="20" y="0"/>
                      <a:pt x="1" y="19"/>
                      <a:pt x="1" y="43"/>
                    </a:cubicBezTo>
                    <a:cubicBezTo>
                      <a:pt x="1" y="43"/>
                      <a:pt x="0" y="47"/>
                      <a:pt x="0" y="87"/>
                    </a:cubicBezTo>
                    <a:lnTo>
                      <a:pt x="35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DC3A72E0-F6CE-4CCC-BFC2-2D1D33CF9F9D}"/>
              </a:ext>
            </a:extLst>
          </p:cNvPr>
          <p:cNvSpPr/>
          <p:nvPr/>
        </p:nvSpPr>
        <p:spPr>
          <a:xfrm>
            <a:off x="2667209" y="3813975"/>
            <a:ext cx="3437391" cy="418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微軟正黑體" panose="020B0604030504040204" pitchFamily="34" charset="-120"/>
                <a:ea typeface="華康中黑體" panose="020B0509000000000000" pitchFamily="49" charset="-120"/>
              </a:rPr>
              <a:t>0</a:t>
            </a:r>
            <a:r>
              <a:rPr lang="zh-TW" altLang="en-US" sz="1600" dirty="0">
                <a:latin typeface="微軟正黑體" panose="020B0604030504040204" pitchFamily="34" charset="-120"/>
                <a:ea typeface="華康中黑體" panose="020B0509000000000000" pitchFamily="49" charset="-120"/>
              </a:rPr>
              <a:t> </a:t>
            </a:r>
            <a:r>
              <a:rPr lang="en-US" altLang="zh-TW" sz="1600" dirty="0">
                <a:latin typeface="微軟正黑體" panose="020B0604030504040204" pitchFamily="34" charset="-120"/>
                <a:ea typeface="華康中黑體" panose="020B0509000000000000" pitchFamily="49" charset="-120"/>
              </a:rPr>
              <a:t>-</a:t>
            </a:r>
            <a:r>
              <a:rPr lang="zh-TW" altLang="en-US" sz="1600" dirty="0">
                <a:latin typeface="微軟正黑體" panose="020B0604030504040204" pitchFamily="34" charset="-120"/>
                <a:ea typeface="華康中黑體" panose="020B0509000000000000" pitchFamily="49" charset="-120"/>
              </a:rPr>
              <a:t> </a:t>
            </a:r>
            <a:r>
              <a:rPr lang="en-US" altLang="zh-TW" sz="1600" dirty="0">
                <a:latin typeface="微軟正黑體" panose="020B0604030504040204" pitchFamily="34" charset="-120"/>
                <a:ea typeface="華康中黑體" panose="020B0509000000000000" pitchFamily="49" charset="-120"/>
              </a:rPr>
              <a:t>3</a:t>
            </a:r>
            <a:r>
              <a:rPr lang="zh-TW" altLang="en-US" sz="1600" dirty="0">
                <a:latin typeface="微軟正黑體" panose="020B0604030504040204" pitchFamily="34" charset="-120"/>
                <a:ea typeface="華康中黑體" panose="020B0509000000000000" pitchFamily="49" charset="-120"/>
              </a:rPr>
              <a:t> 歲寶寶的家長</a:t>
            </a:r>
            <a:endParaRPr lang="en-US" altLang="zh-TW" sz="1600" dirty="0">
              <a:latin typeface="微軟正黑體" panose="020B0604030504040204" pitchFamily="34" charset="-120"/>
              <a:ea typeface="華康中黑體" panose="020B0509000000000000" pitchFamily="49" charset="-120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21845F58-F78D-4673-B65F-5C3CF7D984C6}"/>
              </a:ext>
            </a:extLst>
          </p:cNvPr>
          <p:cNvSpPr/>
          <p:nvPr/>
        </p:nvSpPr>
        <p:spPr>
          <a:xfrm>
            <a:off x="2656848" y="5455016"/>
            <a:ext cx="3437391" cy="418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微軟正黑體" panose="020B0604030504040204" pitchFamily="34" charset="-120"/>
                <a:ea typeface="華康中黑體" panose="020B0509000000000000" pitchFamily="49" charset="-120"/>
              </a:rPr>
              <a:t>使寶寶更幸福快樂成長</a:t>
            </a:r>
            <a:endParaRPr lang="en-US" altLang="zh-TW" sz="1600" dirty="0">
              <a:latin typeface="微軟正黑體" panose="020B0604030504040204" pitchFamily="34" charset="-120"/>
              <a:ea typeface="華康中黑體" panose="020B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9679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35444" y="393958"/>
            <a:ext cx="35319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產品功能 </a:t>
            </a:r>
            <a:r>
              <a:rPr lang="en-US" altLang="zh-TW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– </a:t>
            </a:r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知識字卡</a:t>
            </a:r>
            <a:endParaRPr lang="en-US" altLang="zh-CN" sz="2400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29" name="圆角矩形 28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854" y="399268"/>
            <a:ext cx="6591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02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sp>
        <p:nvSpPr>
          <p:cNvPr id="14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5192036" y="5156735"/>
            <a:ext cx="16050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收藏每日字卡</a:t>
            </a:r>
            <a:endParaRPr lang="en-US" altLang="zh-TW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pic>
        <p:nvPicPr>
          <p:cNvPr id="5" name="flash1">
            <a:hlinkClick r:id="" action="ppaction://media"/>
            <a:extLst>
              <a:ext uri="{FF2B5EF4-FFF2-40B4-BE49-F238E27FC236}">
                <a16:creationId xmlns:a16="http://schemas.microsoft.com/office/drawing/2014/main" id="{72762121-06AD-47D2-ADB2-9C5634F4A0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192036" y="1248822"/>
            <a:ext cx="1811374" cy="3858548"/>
          </a:xfrm>
          <a:prstGeom prst="rect">
            <a:avLst/>
          </a:prstGeom>
        </p:spPr>
      </p:pic>
      <p:sp>
        <p:nvSpPr>
          <p:cNvPr id="19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8982272" y="5156725"/>
            <a:ext cx="21734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TimeLine</a:t>
            </a:r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紀錄收藏時間</a:t>
            </a:r>
            <a:endParaRPr lang="en-US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pic>
        <p:nvPicPr>
          <p:cNvPr id="16" name="flash3">
            <a:hlinkClick r:id="" action="ppaction://media"/>
            <a:extLst>
              <a:ext uri="{FF2B5EF4-FFF2-40B4-BE49-F238E27FC236}">
                <a16:creationId xmlns:a16="http://schemas.microsoft.com/office/drawing/2014/main" id="{93F15AEF-86E9-4EC5-88C7-356FF9DDE08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990089" y="1248823"/>
            <a:ext cx="1811373" cy="3858547"/>
          </a:xfrm>
          <a:prstGeom prst="rect">
            <a:avLst/>
          </a:prstGeom>
        </p:spPr>
      </p:pic>
      <p:sp>
        <p:nvSpPr>
          <p:cNvPr id="13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1263486" y="5156735"/>
            <a:ext cx="22417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註冊時輸入寶寶年齡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pic>
        <p:nvPicPr>
          <p:cNvPr id="17" name="flash6">
            <a:hlinkClick r:id="" action="ppaction://media"/>
            <a:extLst>
              <a:ext uri="{FF2B5EF4-FFF2-40B4-BE49-F238E27FC236}">
                <a16:creationId xmlns:a16="http://schemas.microsoft.com/office/drawing/2014/main" id="{3074D0FF-760C-4660-81BF-D0D8D5589517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386191" y="1248824"/>
            <a:ext cx="1811373" cy="3858546"/>
          </a:xfrm>
          <a:prstGeom prst="rect">
            <a:avLst/>
          </a:prstGeom>
        </p:spPr>
      </p:pic>
      <p:sp>
        <p:nvSpPr>
          <p:cNvPr id="31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<a:extLst>
              <a:ext uri="{FF2B5EF4-FFF2-40B4-BE49-F238E27FC236}">
                <a16:creationId xmlns:a16="http://schemas.microsoft.com/office/drawing/2014/main" id="{06D71F6A-E6E1-40EE-81D3-A7EDEC29C17A}"/>
              </a:ext>
            </a:extLst>
          </p:cNvPr>
          <p:cNvSpPr/>
          <p:nvPr/>
        </p:nvSpPr>
        <p:spPr>
          <a:xfrm>
            <a:off x="1301314" y="5872175"/>
            <a:ext cx="2056781" cy="78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支援新增多個寶寶</a:t>
            </a:r>
            <a:endParaRPr lang="en-US" altLang="zh-TW" sz="16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上傳個人大頭貼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32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<a:extLst>
              <a:ext uri="{FF2B5EF4-FFF2-40B4-BE49-F238E27FC236}">
                <a16:creationId xmlns:a16="http://schemas.microsoft.com/office/drawing/2014/main" id="{7E07DF83-5783-4582-A0F4-74178A1D233F}"/>
              </a:ext>
            </a:extLst>
          </p:cNvPr>
          <p:cNvSpPr/>
          <p:nvPr/>
        </p:nvSpPr>
        <p:spPr>
          <a:xfrm>
            <a:off x="5141793" y="5866626"/>
            <a:ext cx="2056781" cy="78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右滑收藏字卡</a:t>
            </a:r>
            <a:endParaRPr lang="en-US" altLang="zh-TW" sz="16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左滑不喜歡</a:t>
            </a:r>
            <a:endParaRPr lang="en-US" altLang="zh-TW" sz="16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33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<a:extLst>
              <a:ext uri="{FF2B5EF4-FFF2-40B4-BE49-F238E27FC236}">
                <a16:creationId xmlns:a16="http://schemas.microsoft.com/office/drawing/2014/main" id="{A47EB596-9D8B-4D34-B936-16DBDA8075F1}"/>
              </a:ext>
            </a:extLst>
          </p:cNvPr>
          <p:cNvSpPr/>
          <p:nvPr/>
        </p:nvSpPr>
        <p:spPr>
          <a:xfrm>
            <a:off x="8990089" y="5866626"/>
            <a:ext cx="2368791" cy="78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紀錄字卡的心得感想</a:t>
            </a:r>
            <a:endParaRPr lang="en-US" altLang="zh-TW" sz="16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第二胎時可以回顧</a:t>
            </a:r>
            <a:endParaRPr lang="en-US" altLang="zh-TW" sz="16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34" name="işlidè">
            <a:extLst>
              <a:ext uri="{FF2B5EF4-FFF2-40B4-BE49-F238E27FC236}">
                <a16:creationId xmlns:a16="http://schemas.microsoft.com/office/drawing/2014/main" id="{9F948065-FDC1-4B41-8B4C-6A0053D72BBC}"/>
              </a:ext>
            </a:extLst>
          </p:cNvPr>
          <p:cNvSpPr/>
          <p:nvPr/>
        </p:nvSpPr>
        <p:spPr>
          <a:xfrm rot="10800000">
            <a:off x="3865610" y="3042242"/>
            <a:ext cx="666173" cy="487765"/>
          </a:xfrm>
          <a:custGeom>
            <a:avLst/>
            <a:gdLst>
              <a:gd name="connsiteX0" fmla="*/ 0 w 497989"/>
              <a:gd name="connsiteY0" fmla="*/ 72925 h 364623"/>
              <a:gd name="connsiteX1" fmla="*/ 315678 w 497989"/>
              <a:gd name="connsiteY1" fmla="*/ 72925 h 364623"/>
              <a:gd name="connsiteX2" fmla="*/ 315678 w 497989"/>
              <a:gd name="connsiteY2" fmla="*/ 0 h 364623"/>
              <a:gd name="connsiteX3" fmla="*/ 497989 w 497989"/>
              <a:gd name="connsiteY3" fmla="*/ 182312 h 364623"/>
              <a:gd name="connsiteX4" fmla="*/ 315678 w 497989"/>
              <a:gd name="connsiteY4" fmla="*/ 364623 h 364623"/>
              <a:gd name="connsiteX5" fmla="*/ 315678 w 497989"/>
              <a:gd name="connsiteY5" fmla="*/ 291698 h 364623"/>
              <a:gd name="connsiteX6" fmla="*/ 0 w 497989"/>
              <a:gd name="connsiteY6" fmla="*/ 291698 h 364623"/>
              <a:gd name="connsiteX7" fmla="*/ 0 w 497989"/>
              <a:gd name="connsiteY7" fmla="*/ 72925 h 364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7989" h="364623">
                <a:moveTo>
                  <a:pt x="497989" y="291698"/>
                </a:moveTo>
                <a:lnTo>
                  <a:pt x="182311" y="291698"/>
                </a:lnTo>
                <a:lnTo>
                  <a:pt x="182311" y="364623"/>
                </a:lnTo>
                <a:lnTo>
                  <a:pt x="0" y="182311"/>
                </a:lnTo>
                <a:lnTo>
                  <a:pt x="182311" y="0"/>
                </a:lnTo>
                <a:lnTo>
                  <a:pt x="182311" y="72925"/>
                </a:lnTo>
                <a:lnTo>
                  <a:pt x="497989" y="72925"/>
                </a:lnTo>
                <a:lnTo>
                  <a:pt x="497989" y="291698"/>
                </a:lnTo>
                <a:close/>
              </a:path>
            </a:pathLst>
          </a:custGeom>
          <a:solidFill>
            <a:srgbClr val="5B7CAE"/>
          </a:solidFill>
          <a:ln>
            <a:solidFill>
              <a:srgbClr val="5B7CAE"/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35" name="işlidè">
            <a:extLst>
              <a:ext uri="{FF2B5EF4-FFF2-40B4-BE49-F238E27FC236}">
                <a16:creationId xmlns:a16="http://schemas.microsoft.com/office/drawing/2014/main" id="{4AA0F349-95D2-4C10-A900-C771E8AFB5DB}"/>
              </a:ext>
            </a:extLst>
          </p:cNvPr>
          <p:cNvSpPr/>
          <p:nvPr/>
        </p:nvSpPr>
        <p:spPr>
          <a:xfrm rot="10800000">
            <a:off x="7663663" y="3042243"/>
            <a:ext cx="666173" cy="487765"/>
          </a:xfrm>
          <a:custGeom>
            <a:avLst/>
            <a:gdLst>
              <a:gd name="connsiteX0" fmla="*/ 0 w 497989"/>
              <a:gd name="connsiteY0" fmla="*/ 72925 h 364623"/>
              <a:gd name="connsiteX1" fmla="*/ 315678 w 497989"/>
              <a:gd name="connsiteY1" fmla="*/ 72925 h 364623"/>
              <a:gd name="connsiteX2" fmla="*/ 315678 w 497989"/>
              <a:gd name="connsiteY2" fmla="*/ 0 h 364623"/>
              <a:gd name="connsiteX3" fmla="*/ 497989 w 497989"/>
              <a:gd name="connsiteY3" fmla="*/ 182312 h 364623"/>
              <a:gd name="connsiteX4" fmla="*/ 315678 w 497989"/>
              <a:gd name="connsiteY4" fmla="*/ 364623 h 364623"/>
              <a:gd name="connsiteX5" fmla="*/ 315678 w 497989"/>
              <a:gd name="connsiteY5" fmla="*/ 291698 h 364623"/>
              <a:gd name="connsiteX6" fmla="*/ 0 w 497989"/>
              <a:gd name="connsiteY6" fmla="*/ 291698 h 364623"/>
              <a:gd name="connsiteX7" fmla="*/ 0 w 497989"/>
              <a:gd name="connsiteY7" fmla="*/ 72925 h 364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7989" h="364623">
                <a:moveTo>
                  <a:pt x="497989" y="291698"/>
                </a:moveTo>
                <a:lnTo>
                  <a:pt x="182311" y="291698"/>
                </a:lnTo>
                <a:lnTo>
                  <a:pt x="182311" y="364623"/>
                </a:lnTo>
                <a:lnTo>
                  <a:pt x="0" y="182311"/>
                </a:lnTo>
                <a:lnTo>
                  <a:pt x="182311" y="0"/>
                </a:lnTo>
                <a:lnTo>
                  <a:pt x="182311" y="72925"/>
                </a:lnTo>
                <a:lnTo>
                  <a:pt x="497989" y="72925"/>
                </a:lnTo>
                <a:lnTo>
                  <a:pt x="497989" y="291698"/>
                </a:lnTo>
                <a:close/>
              </a:path>
            </a:pathLst>
          </a:custGeom>
          <a:solidFill>
            <a:srgbClr val="2C5798"/>
          </a:solidFill>
          <a:ln>
            <a:solidFill>
              <a:srgbClr val="5B7CAE"/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36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<a:extLst>
              <a:ext uri="{FF2B5EF4-FFF2-40B4-BE49-F238E27FC236}">
                <a16:creationId xmlns:a16="http://schemas.microsoft.com/office/drawing/2014/main" id="{3353FA18-4A2A-4A03-8AE7-8782AFC005C7}"/>
              </a:ext>
            </a:extLst>
          </p:cNvPr>
          <p:cNvSpPr/>
          <p:nvPr/>
        </p:nvSpPr>
        <p:spPr>
          <a:xfrm>
            <a:off x="3424270" y="3625258"/>
            <a:ext cx="1548854" cy="785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根據寶寶年紀提供相關字卡</a:t>
            </a:r>
            <a:endParaRPr lang="en-US" sz="1600" dirty="0">
              <a:solidFill>
                <a:srgbClr val="5B7CA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37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<a:extLst>
              <a:ext uri="{FF2B5EF4-FFF2-40B4-BE49-F238E27FC236}">
                <a16:creationId xmlns:a16="http://schemas.microsoft.com/office/drawing/2014/main" id="{9A7FF366-593F-4DF5-8106-85B4163538E8}"/>
              </a:ext>
            </a:extLst>
          </p:cNvPr>
          <p:cNvSpPr/>
          <p:nvPr/>
        </p:nvSpPr>
        <p:spPr>
          <a:xfrm>
            <a:off x="7222322" y="3626041"/>
            <a:ext cx="1674028" cy="785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rgbClr val="2C579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收藏字卡進入</a:t>
            </a:r>
            <a:endParaRPr lang="en-US" altLang="zh-TW" sz="1600" dirty="0">
              <a:solidFill>
                <a:srgbClr val="2C579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600" dirty="0">
                <a:solidFill>
                  <a:srgbClr val="2C579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TimeLine</a:t>
            </a:r>
            <a:r>
              <a:rPr lang="zh-TW" altLang="en-US" sz="1600" dirty="0">
                <a:solidFill>
                  <a:srgbClr val="2C579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時間軸</a:t>
            </a:r>
            <a:endParaRPr lang="en-US" sz="1600" dirty="0">
              <a:solidFill>
                <a:srgbClr val="2C579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E3D6554-4A85-41BB-8F74-DAE569B20218}"/>
              </a:ext>
            </a:extLst>
          </p:cNvPr>
          <p:cNvSpPr/>
          <p:nvPr/>
        </p:nvSpPr>
        <p:spPr>
          <a:xfrm>
            <a:off x="4250699" y="1186885"/>
            <a:ext cx="7955775" cy="5662346"/>
          </a:xfrm>
          <a:prstGeom prst="rect">
            <a:avLst/>
          </a:prstGeom>
          <a:solidFill>
            <a:schemeClr val="tx1">
              <a:lumMod val="95000"/>
              <a:lumOff val="5000"/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6BE24797-B18F-4C93-8D50-FE7F2961CB21}"/>
              </a:ext>
            </a:extLst>
          </p:cNvPr>
          <p:cNvSpPr/>
          <p:nvPr/>
        </p:nvSpPr>
        <p:spPr>
          <a:xfrm>
            <a:off x="7975765" y="1186885"/>
            <a:ext cx="4230709" cy="5662346"/>
          </a:xfrm>
          <a:prstGeom prst="rect">
            <a:avLst/>
          </a:prstGeom>
          <a:solidFill>
            <a:schemeClr val="tx1">
              <a:lumMod val="95000"/>
              <a:lumOff val="5000"/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014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93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68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812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5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  <p:bldLst>
      <p:bldP spid="34" grpId="0" animBg="1"/>
      <p:bldP spid="35" grpId="0" animBg="1"/>
      <p:bldP spid="36" grpId="0"/>
      <p:bldP spid="37" grpId="0"/>
      <p:bldP spid="26" grpId="0" animBg="1"/>
      <p:bldP spid="38" grpId="0" animBg="1"/>
      <p:bldP spid="3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lash7">
            <a:hlinkClick r:id="" action="ppaction://media"/>
            <a:extLst>
              <a:ext uri="{FF2B5EF4-FFF2-40B4-BE49-F238E27FC236}">
                <a16:creationId xmlns:a16="http://schemas.microsoft.com/office/drawing/2014/main" id="{2494474B-CBCF-4E40-9856-12E5323C1F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683038" y="1243555"/>
            <a:ext cx="2339058" cy="4982609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35444" y="393958"/>
            <a:ext cx="35319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產品功能 </a:t>
            </a:r>
            <a:r>
              <a:rPr lang="en-US" altLang="zh-TW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– TimeLine</a:t>
            </a:r>
            <a:endParaRPr lang="en-US" altLang="zh-CN" sz="2400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29" name="圆角矩形 28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854" y="399268"/>
            <a:ext cx="6591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02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sp>
        <p:nvSpPr>
          <p:cNvPr id="13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6759411" y="984043"/>
            <a:ext cx="42800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6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TimeLine </a:t>
            </a:r>
            <a:r>
              <a:rPr lang="zh-TW" altLang="en-US" sz="36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記錄生活</a:t>
            </a:r>
            <a:endParaRPr lang="en-US" sz="3600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pic>
        <p:nvPicPr>
          <p:cNvPr id="4" name="flash4">
            <a:hlinkClick r:id="" action="ppaction://media"/>
            <a:extLst>
              <a:ext uri="{FF2B5EF4-FFF2-40B4-BE49-F238E27FC236}">
                <a16:creationId xmlns:a16="http://schemas.microsoft.com/office/drawing/2014/main" id="{9DE6812A-41C1-4B8A-A7A1-FDB47A13627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9240" y="1243554"/>
            <a:ext cx="2339059" cy="4982610"/>
          </a:xfrm>
          <a:prstGeom prst="rect">
            <a:avLst/>
          </a:prstGeom>
        </p:spPr>
      </p:pic>
      <p:sp>
        <p:nvSpPr>
          <p:cNvPr id="23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<a:extLst>
              <a:ext uri="{FF2B5EF4-FFF2-40B4-BE49-F238E27FC236}">
                <a16:creationId xmlns:a16="http://schemas.microsoft.com/office/drawing/2014/main" id="{0442256C-4658-49C3-88CD-969196DFB90F}"/>
              </a:ext>
            </a:extLst>
          </p:cNvPr>
          <p:cNvSpPr/>
          <p:nvPr/>
        </p:nvSpPr>
        <p:spPr>
          <a:xfrm>
            <a:off x="6842614" y="2924146"/>
            <a:ext cx="3060864" cy="785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新增寶寶相片</a:t>
            </a:r>
            <a:endParaRPr lang="en-US" altLang="zh-TW" sz="1600" dirty="0">
              <a:solidFill>
                <a:srgbClr val="5B7CA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同時紀錄寶寶生活</a:t>
            </a:r>
            <a:endParaRPr lang="en-US" altLang="zh-TW" sz="1600" dirty="0">
              <a:solidFill>
                <a:srgbClr val="5B7CA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24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<a:extLst>
              <a:ext uri="{FF2B5EF4-FFF2-40B4-BE49-F238E27FC236}">
                <a16:creationId xmlns:a16="http://schemas.microsoft.com/office/drawing/2014/main" id="{D09E4AEE-B6BF-4201-A3C5-174F8DBC3446}"/>
              </a:ext>
            </a:extLst>
          </p:cNvPr>
          <p:cNvSpPr/>
          <p:nvPr/>
        </p:nvSpPr>
        <p:spPr>
          <a:xfrm>
            <a:off x="6842614" y="1782774"/>
            <a:ext cx="3482485" cy="497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b="1" dirty="0">
                <a:solidFill>
                  <a:srgbClr val="2C579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讓您的知識與寶寶一同成長</a:t>
            </a:r>
            <a:endParaRPr lang="en-US" sz="2000" b="1" dirty="0">
              <a:solidFill>
                <a:srgbClr val="2C579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545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8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35444" y="393958"/>
            <a:ext cx="35319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產品功能 </a:t>
            </a:r>
            <a:r>
              <a:rPr lang="en-US" altLang="zh-TW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– </a:t>
            </a:r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搜尋</a:t>
            </a:r>
            <a:r>
              <a:rPr lang="en-US" altLang="zh-TW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Tag</a:t>
            </a:r>
            <a:endParaRPr lang="en-US" altLang="zh-CN" sz="2400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29" name="圆角矩形 28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854" y="399268"/>
            <a:ext cx="6591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02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sp>
        <p:nvSpPr>
          <p:cNvPr id="13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6759411" y="984043"/>
            <a:ext cx="42800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6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Tag </a:t>
            </a:r>
            <a:r>
              <a:rPr lang="zh-TW" altLang="en-US" sz="3600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搜尋</a:t>
            </a:r>
            <a:endParaRPr lang="en-US" sz="3600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23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<a:extLst>
              <a:ext uri="{FF2B5EF4-FFF2-40B4-BE49-F238E27FC236}">
                <a16:creationId xmlns:a16="http://schemas.microsoft.com/office/drawing/2014/main" id="{0442256C-4658-49C3-88CD-969196DFB90F}"/>
              </a:ext>
            </a:extLst>
          </p:cNvPr>
          <p:cNvSpPr/>
          <p:nvPr/>
        </p:nvSpPr>
        <p:spPr>
          <a:xfrm>
            <a:off x="6842613" y="2924146"/>
            <a:ext cx="4749311" cy="11550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透過 </a:t>
            </a:r>
            <a:r>
              <a:rPr lang="en-US" altLang="zh-TW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Flash</a:t>
            </a:r>
            <a:r>
              <a:rPr lang="zh-TW" altLang="en-US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en-US" altLang="zh-TW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Card </a:t>
            </a:r>
            <a:r>
              <a:rPr lang="zh-TW" altLang="en-US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上的標籤，迅速掌握相關內容</a:t>
            </a:r>
            <a:endParaRPr lang="en-US" altLang="zh-TW" sz="1600" dirty="0">
              <a:solidFill>
                <a:srgbClr val="5B7CA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年齡搜尋</a:t>
            </a:r>
            <a:endParaRPr lang="en-US" altLang="zh-TW" sz="1600" dirty="0">
              <a:solidFill>
                <a:srgbClr val="5B7CA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類別搜尋</a:t>
            </a:r>
            <a:endParaRPr lang="en-US" altLang="zh-TW" sz="1600" dirty="0">
              <a:solidFill>
                <a:srgbClr val="5B7CA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24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<a:extLst>
              <a:ext uri="{FF2B5EF4-FFF2-40B4-BE49-F238E27FC236}">
                <a16:creationId xmlns:a16="http://schemas.microsoft.com/office/drawing/2014/main" id="{D09E4AEE-B6BF-4201-A3C5-174F8DBC3446}"/>
              </a:ext>
            </a:extLst>
          </p:cNvPr>
          <p:cNvSpPr/>
          <p:nvPr/>
        </p:nvSpPr>
        <p:spPr>
          <a:xfrm>
            <a:off x="6842614" y="1782774"/>
            <a:ext cx="3482485" cy="497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b="1" dirty="0">
                <a:solidFill>
                  <a:srgbClr val="2C579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讓您可以更快速地獲得知識</a:t>
            </a:r>
            <a:endParaRPr lang="en-US" sz="2000" b="1" dirty="0">
              <a:solidFill>
                <a:srgbClr val="2C579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pic>
        <p:nvPicPr>
          <p:cNvPr id="6" name="flash2">
            <a:hlinkClick r:id="" action="ppaction://media"/>
            <a:extLst>
              <a:ext uri="{FF2B5EF4-FFF2-40B4-BE49-F238E27FC236}">
                <a16:creationId xmlns:a16="http://schemas.microsoft.com/office/drawing/2014/main" id="{112F0411-2E8F-4278-8FD0-E6360DF31F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44852" y="1243555"/>
            <a:ext cx="2339058" cy="498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4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935445" y="393958"/>
            <a:ext cx="24186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分工方式</a:t>
            </a:r>
            <a:endParaRPr lang="en-US" altLang="zh-CN" sz="2400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62" name="圆角矩形 61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86854" y="399268"/>
            <a:ext cx="6591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</a:t>
            </a:r>
            <a:r>
              <a:rPr lang="en-US" altLang="zh-TW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3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sp>
        <p:nvSpPr>
          <p:cNvPr id="88" name="任意多边形 19">
            <a:extLst>
              <a:ext uri="{FF2B5EF4-FFF2-40B4-BE49-F238E27FC236}">
                <a16:creationId xmlns:a16="http://schemas.microsoft.com/office/drawing/2014/main" id="{D091CE10-8CB2-4E82-AEAF-A47FA7081B61}"/>
              </a:ext>
            </a:extLst>
          </p:cNvPr>
          <p:cNvSpPr/>
          <p:nvPr/>
        </p:nvSpPr>
        <p:spPr>
          <a:xfrm>
            <a:off x="4851810" y="2054531"/>
            <a:ext cx="3059705" cy="3777640"/>
          </a:xfrm>
          <a:custGeom>
            <a:avLst/>
            <a:gdLst>
              <a:gd name="connsiteX0" fmla="*/ 1743740 w 3742661"/>
              <a:gd name="connsiteY0" fmla="*/ 4476307 h 4476307"/>
              <a:gd name="connsiteX1" fmla="*/ 1796903 w 3742661"/>
              <a:gd name="connsiteY1" fmla="*/ 3785190 h 4476307"/>
              <a:gd name="connsiteX2" fmla="*/ 1307805 w 3742661"/>
              <a:gd name="connsiteY2" fmla="*/ 3381153 h 4476307"/>
              <a:gd name="connsiteX3" fmla="*/ 31898 w 3742661"/>
              <a:gd name="connsiteY3" fmla="*/ 2945218 h 4476307"/>
              <a:gd name="connsiteX4" fmla="*/ 1127052 w 3742661"/>
              <a:gd name="connsiteY4" fmla="*/ 3242930 h 4476307"/>
              <a:gd name="connsiteX5" fmla="*/ 393405 w 3742661"/>
              <a:gd name="connsiteY5" fmla="*/ 2456121 h 4476307"/>
              <a:gd name="connsiteX6" fmla="*/ 1775638 w 3742661"/>
              <a:gd name="connsiteY6" fmla="*/ 3519376 h 4476307"/>
              <a:gd name="connsiteX7" fmla="*/ 1679945 w 3742661"/>
              <a:gd name="connsiteY7" fmla="*/ 2392325 h 4476307"/>
              <a:gd name="connsiteX8" fmla="*/ 0 w 3742661"/>
              <a:gd name="connsiteY8" fmla="*/ 754911 h 4476307"/>
              <a:gd name="connsiteX9" fmla="*/ 988828 w 3742661"/>
              <a:gd name="connsiteY9" fmla="*/ 1924493 h 4476307"/>
              <a:gd name="connsiteX10" fmla="*/ 1137684 w 3742661"/>
              <a:gd name="connsiteY10" fmla="*/ 861237 h 4476307"/>
              <a:gd name="connsiteX11" fmla="*/ 1222745 w 3742661"/>
              <a:gd name="connsiteY11" fmla="*/ 2062716 h 4476307"/>
              <a:gd name="connsiteX12" fmla="*/ 1690577 w 3742661"/>
              <a:gd name="connsiteY12" fmla="*/ 2190307 h 4476307"/>
              <a:gd name="connsiteX13" fmla="*/ 1956391 w 3742661"/>
              <a:gd name="connsiteY13" fmla="*/ 0 h 4476307"/>
              <a:gd name="connsiteX14" fmla="*/ 2083982 w 3742661"/>
              <a:gd name="connsiteY14" fmla="*/ 978195 h 4476307"/>
              <a:gd name="connsiteX15" fmla="*/ 1881963 w 3742661"/>
              <a:gd name="connsiteY15" fmla="*/ 2232837 h 4476307"/>
              <a:gd name="connsiteX16" fmla="*/ 2041452 w 3742661"/>
              <a:gd name="connsiteY16" fmla="*/ 3030279 h 4476307"/>
              <a:gd name="connsiteX17" fmla="*/ 2647507 w 3742661"/>
              <a:gd name="connsiteY17" fmla="*/ 2519916 h 4476307"/>
              <a:gd name="connsiteX18" fmla="*/ 2849526 w 3742661"/>
              <a:gd name="connsiteY18" fmla="*/ 1307804 h 4476307"/>
              <a:gd name="connsiteX19" fmla="*/ 2838893 w 3742661"/>
              <a:gd name="connsiteY19" fmla="*/ 2371060 h 4476307"/>
              <a:gd name="connsiteX20" fmla="*/ 3742661 w 3742661"/>
              <a:gd name="connsiteY20" fmla="*/ 1148316 h 4476307"/>
              <a:gd name="connsiteX21" fmla="*/ 2222205 w 3742661"/>
              <a:gd name="connsiteY21" fmla="*/ 3370521 h 4476307"/>
              <a:gd name="connsiteX22" fmla="*/ 2169042 w 3742661"/>
              <a:gd name="connsiteY22" fmla="*/ 3817088 h 4476307"/>
              <a:gd name="connsiteX23" fmla="*/ 3317358 w 3742661"/>
              <a:gd name="connsiteY23" fmla="*/ 3094074 h 4476307"/>
              <a:gd name="connsiteX24" fmla="*/ 2190307 w 3742661"/>
              <a:gd name="connsiteY24" fmla="*/ 4051004 h 4476307"/>
              <a:gd name="connsiteX25" fmla="*/ 2232838 w 3742661"/>
              <a:gd name="connsiteY25" fmla="*/ 4476307 h 4476307"/>
              <a:gd name="connsiteX26" fmla="*/ 1743740 w 3742661"/>
              <a:gd name="connsiteY26" fmla="*/ 4476307 h 4476307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0307 w 3742661"/>
              <a:gd name="connsiteY24" fmla="*/ 4051004 h 4492350"/>
              <a:gd name="connsiteX25" fmla="*/ 2232838 w 3742661"/>
              <a:gd name="connsiteY25" fmla="*/ 4476307 h 4492350"/>
              <a:gd name="connsiteX26" fmla="*/ 1743740 w 3742661"/>
              <a:gd name="connsiteY26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0307 w 3742661"/>
              <a:gd name="connsiteY24" fmla="*/ 4051004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0307 w 3742661"/>
              <a:gd name="connsiteY24" fmla="*/ 4051004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0307 w 3742661"/>
              <a:gd name="connsiteY24" fmla="*/ 4051004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0307 w 3742661"/>
              <a:gd name="connsiteY24" fmla="*/ 4051004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41452 w 3742661"/>
              <a:gd name="connsiteY16" fmla="*/ 3030279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57494 w 3742661"/>
              <a:gd name="connsiteY16" fmla="*/ 3046321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57494 w 3742661"/>
              <a:gd name="connsiteY16" fmla="*/ 3046321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57494 w 3742661"/>
              <a:gd name="connsiteY16" fmla="*/ 3046321 h 4492350"/>
              <a:gd name="connsiteX17" fmla="*/ 2647507 w 3742661"/>
              <a:gd name="connsiteY17" fmla="*/ 2519916 h 4492350"/>
              <a:gd name="connsiteX18" fmla="*/ 2849526 w 3742661"/>
              <a:gd name="connsiteY18" fmla="*/ 1307804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57494 w 3742661"/>
              <a:gd name="connsiteY16" fmla="*/ 3046321 h 4492350"/>
              <a:gd name="connsiteX17" fmla="*/ 2647507 w 3742661"/>
              <a:gd name="connsiteY17" fmla="*/ 2519916 h 4492350"/>
              <a:gd name="connsiteX18" fmla="*/ 2913694 w 3742661"/>
              <a:gd name="connsiteY18" fmla="*/ 1291762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57494 w 3742661"/>
              <a:gd name="connsiteY16" fmla="*/ 3046321 h 4492350"/>
              <a:gd name="connsiteX17" fmla="*/ 2647507 w 3742661"/>
              <a:gd name="connsiteY17" fmla="*/ 2519916 h 4492350"/>
              <a:gd name="connsiteX18" fmla="*/ 2913694 w 3742661"/>
              <a:gd name="connsiteY18" fmla="*/ 1291762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57494 w 3742661"/>
              <a:gd name="connsiteY16" fmla="*/ 3046321 h 4492350"/>
              <a:gd name="connsiteX17" fmla="*/ 2647507 w 3742661"/>
              <a:gd name="connsiteY17" fmla="*/ 2519916 h 4492350"/>
              <a:gd name="connsiteX18" fmla="*/ 2913694 w 3742661"/>
              <a:gd name="connsiteY18" fmla="*/ 1291762 h 4492350"/>
              <a:gd name="connsiteX19" fmla="*/ 2838893 w 3742661"/>
              <a:gd name="connsiteY19" fmla="*/ 2371060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57494 w 3742661"/>
              <a:gd name="connsiteY16" fmla="*/ 3046321 h 4492350"/>
              <a:gd name="connsiteX17" fmla="*/ 2647507 w 3742661"/>
              <a:gd name="connsiteY17" fmla="*/ 2519916 h 4492350"/>
              <a:gd name="connsiteX18" fmla="*/ 2913694 w 3742661"/>
              <a:gd name="connsiteY18" fmla="*/ 1291762 h 4492350"/>
              <a:gd name="connsiteX19" fmla="*/ 2806809 w 3742661"/>
              <a:gd name="connsiteY19" fmla="*/ 2383091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57494 w 3742661"/>
              <a:gd name="connsiteY16" fmla="*/ 3046321 h 4492350"/>
              <a:gd name="connsiteX17" fmla="*/ 2647507 w 3742661"/>
              <a:gd name="connsiteY17" fmla="*/ 2519916 h 4492350"/>
              <a:gd name="connsiteX18" fmla="*/ 2913694 w 3742661"/>
              <a:gd name="connsiteY18" fmla="*/ 1291762 h 4492350"/>
              <a:gd name="connsiteX19" fmla="*/ 2806809 w 3742661"/>
              <a:gd name="connsiteY19" fmla="*/ 2383091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57494 w 3742661"/>
              <a:gd name="connsiteY16" fmla="*/ 3046321 h 4492350"/>
              <a:gd name="connsiteX17" fmla="*/ 2647507 w 3742661"/>
              <a:gd name="connsiteY17" fmla="*/ 2519916 h 4492350"/>
              <a:gd name="connsiteX18" fmla="*/ 2913694 w 3742661"/>
              <a:gd name="connsiteY18" fmla="*/ 1291762 h 4492350"/>
              <a:gd name="connsiteX19" fmla="*/ 2806809 w 3742661"/>
              <a:gd name="connsiteY19" fmla="*/ 2383091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57494 w 3742661"/>
              <a:gd name="connsiteY16" fmla="*/ 3046321 h 4492350"/>
              <a:gd name="connsiteX17" fmla="*/ 2647507 w 3742661"/>
              <a:gd name="connsiteY17" fmla="*/ 2519916 h 4492350"/>
              <a:gd name="connsiteX18" fmla="*/ 2913694 w 3742661"/>
              <a:gd name="connsiteY18" fmla="*/ 1291762 h 4492350"/>
              <a:gd name="connsiteX19" fmla="*/ 2806809 w 3742661"/>
              <a:gd name="connsiteY19" fmla="*/ 2383091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42661"/>
              <a:gd name="connsiteY0" fmla="*/ 4492350 h 4492350"/>
              <a:gd name="connsiteX1" fmla="*/ 1796903 w 3742661"/>
              <a:gd name="connsiteY1" fmla="*/ 3785190 h 4492350"/>
              <a:gd name="connsiteX2" fmla="*/ 1307805 w 3742661"/>
              <a:gd name="connsiteY2" fmla="*/ 3381153 h 4492350"/>
              <a:gd name="connsiteX3" fmla="*/ 31898 w 3742661"/>
              <a:gd name="connsiteY3" fmla="*/ 2945218 h 4492350"/>
              <a:gd name="connsiteX4" fmla="*/ 1127052 w 3742661"/>
              <a:gd name="connsiteY4" fmla="*/ 3242930 h 4492350"/>
              <a:gd name="connsiteX5" fmla="*/ 393405 w 3742661"/>
              <a:gd name="connsiteY5" fmla="*/ 2456121 h 4492350"/>
              <a:gd name="connsiteX6" fmla="*/ 1775638 w 3742661"/>
              <a:gd name="connsiteY6" fmla="*/ 3519376 h 4492350"/>
              <a:gd name="connsiteX7" fmla="*/ 1679945 w 3742661"/>
              <a:gd name="connsiteY7" fmla="*/ 2392325 h 4492350"/>
              <a:gd name="connsiteX8" fmla="*/ 0 w 3742661"/>
              <a:gd name="connsiteY8" fmla="*/ 754911 h 4492350"/>
              <a:gd name="connsiteX9" fmla="*/ 988828 w 3742661"/>
              <a:gd name="connsiteY9" fmla="*/ 1924493 h 4492350"/>
              <a:gd name="connsiteX10" fmla="*/ 1137684 w 3742661"/>
              <a:gd name="connsiteY10" fmla="*/ 861237 h 4492350"/>
              <a:gd name="connsiteX11" fmla="*/ 1222745 w 3742661"/>
              <a:gd name="connsiteY11" fmla="*/ 2062716 h 4492350"/>
              <a:gd name="connsiteX12" fmla="*/ 1690577 w 3742661"/>
              <a:gd name="connsiteY12" fmla="*/ 2190307 h 4492350"/>
              <a:gd name="connsiteX13" fmla="*/ 1956391 w 3742661"/>
              <a:gd name="connsiteY13" fmla="*/ 0 h 4492350"/>
              <a:gd name="connsiteX14" fmla="*/ 2083982 w 3742661"/>
              <a:gd name="connsiteY14" fmla="*/ 978195 h 4492350"/>
              <a:gd name="connsiteX15" fmla="*/ 1881963 w 3742661"/>
              <a:gd name="connsiteY15" fmla="*/ 2232837 h 4492350"/>
              <a:gd name="connsiteX16" fmla="*/ 2057494 w 3742661"/>
              <a:gd name="connsiteY16" fmla="*/ 3046321 h 4492350"/>
              <a:gd name="connsiteX17" fmla="*/ 2647507 w 3742661"/>
              <a:gd name="connsiteY17" fmla="*/ 2519916 h 4492350"/>
              <a:gd name="connsiteX18" fmla="*/ 2913694 w 3742661"/>
              <a:gd name="connsiteY18" fmla="*/ 1291762 h 4492350"/>
              <a:gd name="connsiteX19" fmla="*/ 2806809 w 3742661"/>
              <a:gd name="connsiteY19" fmla="*/ 2383091 h 4492350"/>
              <a:gd name="connsiteX20" fmla="*/ 3742661 w 3742661"/>
              <a:gd name="connsiteY20" fmla="*/ 1148316 h 4492350"/>
              <a:gd name="connsiteX21" fmla="*/ 2222205 w 3742661"/>
              <a:gd name="connsiteY21" fmla="*/ 3370521 h 4492350"/>
              <a:gd name="connsiteX22" fmla="*/ 2169042 w 3742661"/>
              <a:gd name="connsiteY22" fmla="*/ 3817088 h 4492350"/>
              <a:gd name="connsiteX23" fmla="*/ 3317358 w 3742661"/>
              <a:gd name="connsiteY23" fmla="*/ 3094074 h 4492350"/>
              <a:gd name="connsiteX24" fmla="*/ 2194317 w 3742661"/>
              <a:gd name="connsiteY24" fmla="*/ 4030951 h 4492350"/>
              <a:gd name="connsiteX25" fmla="*/ 2232838 w 3742661"/>
              <a:gd name="connsiteY25" fmla="*/ 4476307 h 4492350"/>
              <a:gd name="connsiteX26" fmla="*/ 2218194 w 3742661"/>
              <a:gd name="connsiteY26" fmla="*/ 4491415 h 4492350"/>
              <a:gd name="connsiteX27" fmla="*/ 1743740 w 3742661"/>
              <a:gd name="connsiteY27" fmla="*/ 4492350 h 4492350"/>
              <a:gd name="connsiteX0" fmla="*/ 1743740 w 3718598"/>
              <a:gd name="connsiteY0" fmla="*/ 4492350 h 4492350"/>
              <a:gd name="connsiteX1" fmla="*/ 1796903 w 3718598"/>
              <a:gd name="connsiteY1" fmla="*/ 3785190 h 4492350"/>
              <a:gd name="connsiteX2" fmla="*/ 1307805 w 3718598"/>
              <a:gd name="connsiteY2" fmla="*/ 3381153 h 4492350"/>
              <a:gd name="connsiteX3" fmla="*/ 31898 w 3718598"/>
              <a:gd name="connsiteY3" fmla="*/ 2945218 h 4492350"/>
              <a:gd name="connsiteX4" fmla="*/ 1127052 w 3718598"/>
              <a:gd name="connsiteY4" fmla="*/ 3242930 h 4492350"/>
              <a:gd name="connsiteX5" fmla="*/ 393405 w 3718598"/>
              <a:gd name="connsiteY5" fmla="*/ 2456121 h 4492350"/>
              <a:gd name="connsiteX6" fmla="*/ 1775638 w 3718598"/>
              <a:gd name="connsiteY6" fmla="*/ 3519376 h 4492350"/>
              <a:gd name="connsiteX7" fmla="*/ 1679945 w 3718598"/>
              <a:gd name="connsiteY7" fmla="*/ 2392325 h 4492350"/>
              <a:gd name="connsiteX8" fmla="*/ 0 w 3718598"/>
              <a:gd name="connsiteY8" fmla="*/ 754911 h 4492350"/>
              <a:gd name="connsiteX9" fmla="*/ 988828 w 3718598"/>
              <a:gd name="connsiteY9" fmla="*/ 1924493 h 4492350"/>
              <a:gd name="connsiteX10" fmla="*/ 1137684 w 3718598"/>
              <a:gd name="connsiteY10" fmla="*/ 861237 h 4492350"/>
              <a:gd name="connsiteX11" fmla="*/ 1222745 w 3718598"/>
              <a:gd name="connsiteY11" fmla="*/ 2062716 h 4492350"/>
              <a:gd name="connsiteX12" fmla="*/ 1690577 w 3718598"/>
              <a:gd name="connsiteY12" fmla="*/ 2190307 h 4492350"/>
              <a:gd name="connsiteX13" fmla="*/ 1956391 w 3718598"/>
              <a:gd name="connsiteY13" fmla="*/ 0 h 4492350"/>
              <a:gd name="connsiteX14" fmla="*/ 2083982 w 3718598"/>
              <a:gd name="connsiteY14" fmla="*/ 978195 h 4492350"/>
              <a:gd name="connsiteX15" fmla="*/ 1881963 w 3718598"/>
              <a:gd name="connsiteY15" fmla="*/ 2232837 h 4492350"/>
              <a:gd name="connsiteX16" fmla="*/ 2057494 w 3718598"/>
              <a:gd name="connsiteY16" fmla="*/ 3046321 h 4492350"/>
              <a:gd name="connsiteX17" fmla="*/ 2647507 w 3718598"/>
              <a:gd name="connsiteY17" fmla="*/ 2519916 h 4492350"/>
              <a:gd name="connsiteX18" fmla="*/ 2913694 w 3718598"/>
              <a:gd name="connsiteY18" fmla="*/ 1291762 h 4492350"/>
              <a:gd name="connsiteX19" fmla="*/ 2806809 w 3718598"/>
              <a:gd name="connsiteY19" fmla="*/ 2383091 h 4492350"/>
              <a:gd name="connsiteX20" fmla="*/ 3718598 w 3718598"/>
              <a:gd name="connsiteY20" fmla="*/ 1120242 h 4492350"/>
              <a:gd name="connsiteX21" fmla="*/ 2222205 w 3718598"/>
              <a:gd name="connsiteY21" fmla="*/ 3370521 h 4492350"/>
              <a:gd name="connsiteX22" fmla="*/ 2169042 w 3718598"/>
              <a:gd name="connsiteY22" fmla="*/ 3817088 h 4492350"/>
              <a:gd name="connsiteX23" fmla="*/ 3317358 w 3718598"/>
              <a:gd name="connsiteY23" fmla="*/ 3094074 h 4492350"/>
              <a:gd name="connsiteX24" fmla="*/ 2194317 w 3718598"/>
              <a:gd name="connsiteY24" fmla="*/ 4030951 h 4492350"/>
              <a:gd name="connsiteX25" fmla="*/ 2232838 w 3718598"/>
              <a:gd name="connsiteY25" fmla="*/ 4476307 h 4492350"/>
              <a:gd name="connsiteX26" fmla="*/ 2218194 w 3718598"/>
              <a:gd name="connsiteY26" fmla="*/ 4491415 h 4492350"/>
              <a:gd name="connsiteX27" fmla="*/ 1743740 w 3718598"/>
              <a:gd name="connsiteY27" fmla="*/ 4492350 h 4492350"/>
              <a:gd name="connsiteX0" fmla="*/ 1743740 w 3718598"/>
              <a:gd name="connsiteY0" fmla="*/ 4492350 h 4492350"/>
              <a:gd name="connsiteX1" fmla="*/ 1796903 w 3718598"/>
              <a:gd name="connsiteY1" fmla="*/ 3785190 h 4492350"/>
              <a:gd name="connsiteX2" fmla="*/ 1307805 w 3718598"/>
              <a:gd name="connsiteY2" fmla="*/ 3381153 h 4492350"/>
              <a:gd name="connsiteX3" fmla="*/ 31898 w 3718598"/>
              <a:gd name="connsiteY3" fmla="*/ 2945218 h 4492350"/>
              <a:gd name="connsiteX4" fmla="*/ 1127052 w 3718598"/>
              <a:gd name="connsiteY4" fmla="*/ 3242930 h 4492350"/>
              <a:gd name="connsiteX5" fmla="*/ 393405 w 3718598"/>
              <a:gd name="connsiteY5" fmla="*/ 2456121 h 4492350"/>
              <a:gd name="connsiteX6" fmla="*/ 1775638 w 3718598"/>
              <a:gd name="connsiteY6" fmla="*/ 3519376 h 4492350"/>
              <a:gd name="connsiteX7" fmla="*/ 1679945 w 3718598"/>
              <a:gd name="connsiteY7" fmla="*/ 2392325 h 4492350"/>
              <a:gd name="connsiteX8" fmla="*/ 0 w 3718598"/>
              <a:gd name="connsiteY8" fmla="*/ 754911 h 4492350"/>
              <a:gd name="connsiteX9" fmla="*/ 988828 w 3718598"/>
              <a:gd name="connsiteY9" fmla="*/ 1924493 h 4492350"/>
              <a:gd name="connsiteX10" fmla="*/ 1137684 w 3718598"/>
              <a:gd name="connsiteY10" fmla="*/ 861237 h 4492350"/>
              <a:gd name="connsiteX11" fmla="*/ 1222745 w 3718598"/>
              <a:gd name="connsiteY11" fmla="*/ 2062716 h 4492350"/>
              <a:gd name="connsiteX12" fmla="*/ 1690577 w 3718598"/>
              <a:gd name="connsiteY12" fmla="*/ 2190307 h 4492350"/>
              <a:gd name="connsiteX13" fmla="*/ 1956391 w 3718598"/>
              <a:gd name="connsiteY13" fmla="*/ 0 h 4492350"/>
              <a:gd name="connsiteX14" fmla="*/ 2083982 w 3718598"/>
              <a:gd name="connsiteY14" fmla="*/ 978195 h 4492350"/>
              <a:gd name="connsiteX15" fmla="*/ 1881963 w 3718598"/>
              <a:gd name="connsiteY15" fmla="*/ 2232837 h 4492350"/>
              <a:gd name="connsiteX16" fmla="*/ 2057494 w 3718598"/>
              <a:gd name="connsiteY16" fmla="*/ 3046321 h 4492350"/>
              <a:gd name="connsiteX17" fmla="*/ 2647507 w 3718598"/>
              <a:gd name="connsiteY17" fmla="*/ 2519916 h 4492350"/>
              <a:gd name="connsiteX18" fmla="*/ 2913694 w 3718598"/>
              <a:gd name="connsiteY18" fmla="*/ 1291762 h 4492350"/>
              <a:gd name="connsiteX19" fmla="*/ 2806809 w 3718598"/>
              <a:gd name="connsiteY19" fmla="*/ 2383091 h 4492350"/>
              <a:gd name="connsiteX20" fmla="*/ 3718598 w 3718598"/>
              <a:gd name="connsiteY20" fmla="*/ 1120242 h 4492350"/>
              <a:gd name="connsiteX21" fmla="*/ 2222205 w 3718598"/>
              <a:gd name="connsiteY21" fmla="*/ 3370521 h 4492350"/>
              <a:gd name="connsiteX22" fmla="*/ 2169042 w 3718598"/>
              <a:gd name="connsiteY22" fmla="*/ 3817088 h 4492350"/>
              <a:gd name="connsiteX23" fmla="*/ 3317358 w 3718598"/>
              <a:gd name="connsiteY23" fmla="*/ 3094074 h 4492350"/>
              <a:gd name="connsiteX24" fmla="*/ 2194317 w 3718598"/>
              <a:gd name="connsiteY24" fmla="*/ 4030951 h 4492350"/>
              <a:gd name="connsiteX25" fmla="*/ 2232838 w 3718598"/>
              <a:gd name="connsiteY25" fmla="*/ 4476307 h 4492350"/>
              <a:gd name="connsiteX26" fmla="*/ 2218194 w 3718598"/>
              <a:gd name="connsiteY26" fmla="*/ 4491415 h 4492350"/>
              <a:gd name="connsiteX27" fmla="*/ 1743740 w 3718598"/>
              <a:gd name="connsiteY27" fmla="*/ 4492350 h 4492350"/>
              <a:gd name="connsiteX0" fmla="*/ 1743740 w 3718598"/>
              <a:gd name="connsiteY0" fmla="*/ 4492350 h 4492350"/>
              <a:gd name="connsiteX1" fmla="*/ 1796903 w 3718598"/>
              <a:gd name="connsiteY1" fmla="*/ 3785190 h 4492350"/>
              <a:gd name="connsiteX2" fmla="*/ 1307805 w 3718598"/>
              <a:gd name="connsiteY2" fmla="*/ 3381153 h 4492350"/>
              <a:gd name="connsiteX3" fmla="*/ 31898 w 3718598"/>
              <a:gd name="connsiteY3" fmla="*/ 2945218 h 4492350"/>
              <a:gd name="connsiteX4" fmla="*/ 1127052 w 3718598"/>
              <a:gd name="connsiteY4" fmla="*/ 3242930 h 4492350"/>
              <a:gd name="connsiteX5" fmla="*/ 393405 w 3718598"/>
              <a:gd name="connsiteY5" fmla="*/ 2456121 h 4492350"/>
              <a:gd name="connsiteX6" fmla="*/ 1775638 w 3718598"/>
              <a:gd name="connsiteY6" fmla="*/ 3519376 h 4492350"/>
              <a:gd name="connsiteX7" fmla="*/ 1679945 w 3718598"/>
              <a:gd name="connsiteY7" fmla="*/ 2392325 h 4492350"/>
              <a:gd name="connsiteX8" fmla="*/ 0 w 3718598"/>
              <a:gd name="connsiteY8" fmla="*/ 754911 h 4492350"/>
              <a:gd name="connsiteX9" fmla="*/ 988828 w 3718598"/>
              <a:gd name="connsiteY9" fmla="*/ 1924493 h 4492350"/>
              <a:gd name="connsiteX10" fmla="*/ 1137684 w 3718598"/>
              <a:gd name="connsiteY10" fmla="*/ 861237 h 4492350"/>
              <a:gd name="connsiteX11" fmla="*/ 1222745 w 3718598"/>
              <a:gd name="connsiteY11" fmla="*/ 2062716 h 4492350"/>
              <a:gd name="connsiteX12" fmla="*/ 1690577 w 3718598"/>
              <a:gd name="connsiteY12" fmla="*/ 2190307 h 4492350"/>
              <a:gd name="connsiteX13" fmla="*/ 1956391 w 3718598"/>
              <a:gd name="connsiteY13" fmla="*/ 0 h 4492350"/>
              <a:gd name="connsiteX14" fmla="*/ 2083982 w 3718598"/>
              <a:gd name="connsiteY14" fmla="*/ 978195 h 4492350"/>
              <a:gd name="connsiteX15" fmla="*/ 1881963 w 3718598"/>
              <a:gd name="connsiteY15" fmla="*/ 2232837 h 4492350"/>
              <a:gd name="connsiteX16" fmla="*/ 2057494 w 3718598"/>
              <a:gd name="connsiteY16" fmla="*/ 3046321 h 4492350"/>
              <a:gd name="connsiteX17" fmla="*/ 2647507 w 3718598"/>
              <a:gd name="connsiteY17" fmla="*/ 2519916 h 4492350"/>
              <a:gd name="connsiteX18" fmla="*/ 2913694 w 3718598"/>
              <a:gd name="connsiteY18" fmla="*/ 1291762 h 4492350"/>
              <a:gd name="connsiteX19" fmla="*/ 2806809 w 3718598"/>
              <a:gd name="connsiteY19" fmla="*/ 2383091 h 4492350"/>
              <a:gd name="connsiteX20" fmla="*/ 3718598 w 3718598"/>
              <a:gd name="connsiteY20" fmla="*/ 1120242 h 4492350"/>
              <a:gd name="connsiteX21" fmla="*/ 2222205 w 3718598"/>
              <a:gd name="connsiteY21" fmla="*/ 3370521 h 4492350"/>
              <a:gd name="connsiteX22" fmla="*/ 2169042 w 3718598"/>
              <a:gd name="connsiteY22" fmla="*/ 3817088 h 4492350"/>
              <a:gd name="connsiteX23" fmla="*/ 3317358 w 3718598"/>
              <a:gd name="connsiteY23" fmla="*/ 3094074 h 4492350"/>
              <a:gd name="connsiteX24" fmla="*/ 2194317 w 3718598"/>
              <a:gd name="connsiteY24" fmla="*/ 4030951 h 4492350"/>
              <a:gd name="connsiteX25" fmla="*/ 2232838 w 3718598"/>
              <a:gd name="connsiteY25" fmla="*/ 4476307 h 4492350"/>
              <a:gd name="connsiteX26" fmla="*/ 2218194 w 3718598"/>
              <a:gd name="connsiteY26" fmla="*/ 4491415 h 4492350"/>
              <a:gd name="connsiteX27" fmla="*/ 1743740 w 3718598"/>
              <a:gd name="connsiteY27" fmla="*/ 4492350 h 4492350"/>
              <a:gd name="connsiteX0" fmla="*/ 1743740 w 3718598"/>
              <a:gd name="connsiteY0" fmla="*/ 4492350 h 4492350"/>
              <a:gd name="connsiteX1" fmla="*/ 1796903 w 3718598"/>
              <a:gd name="connsiteY1" fmla="*/ 3785190 h 4492350"/>
              <a:gd name="connsiteX2" fmla="*/ 1307805 w 3718598"/>
              <a:gd name="connsiteY2" fmla="*/ 3381153 h 4492350"/>
              <a:gd name="connsiteX3" fmla="*/ 31898 w 3718598"/>
              <a:gd name="connsiteY3" fmla="*/ 2945218 h 4492350"/>
              <a:gd name="connsiteX4" fmla="*/ 1127052 w 3718598"/>
              <a:gd name="connsiteY4" fmla="*/ 3242930 h 4492350"/>
              <a:gd name="connsiteX5" fmla="*/ 393405 w 3718598"/>
              <a:gd name="connsiteY5" fmla="*/ 2456121 h 4492350"/>
              <a:gd name="connsiteX6" fmla="*/ 1775638 w 3718598"/>
              <a:gd name="connsiteY6" fmla="*/ 3519376 h 4492350"/>
              <a:gd name="connsiteX7" fmla="*/ 1679945 w 3718598"/>
              <a:gd name="connsiteY7" fmla="*/ 2392325 h 4492350"/>
              <a:gd name="connsiteX8" fmla="*/ 0 w 3718598"/>
              <a:gd name="connsiteY8" fmla="*/ 754911 h 4492350"/>
              <a:gd name="connsiteX9" fmla="*/ 988828 w 3718598"/>
              <a:gd name="connsiteY9" fmla="*/ 1924493 h 4492350"/>
              <a:gd name="connsiteX10" fmla="*/ 1137684 w 3718598"/>
              <a:gd name="connsiteY10" fmla="*/ 861237 h 4492350"/>
              <a:gd name="connsiteX11" fmla="*/ 1222745 w 3718598"/>
              <a:gd name="connsiteY11" fmla="*/ 2062716 h 4492350"/>
              <a:gd name="connsiteX12" fmla="*/ 1690577 w 3718598"/>
              <a:gd name="connsiteY12" fmla="*/ 2190307 h 4492350"/>
              <a:gd name="connsiteX13" fmla="*/ 1956391 w 3718598"/>
              <a:gd name="connsiteY13" fmla="*/ 0 h 4492350"/>
              <a:gd name="connsiteX14" fmla="*/ 2083982 w 3718598"/>
              <a:gd name="connsiteY14" fmla="*/ 978195 h 4492350"/>
              <a:gd name="connsiteX15" fmla="*/ 1881963 w 3718598"/>
              <a:gd name="connsiteY15" fmla="*/ 2232837 h 4492350"/>
              <a:gd name="connsiteX16" fmla="*/ 2057494 w 3718598"/>
              <a:gd name="connsiteY16" fmla="*/ 3046321 h 4492350"/>
              <a:gd name="connsiteX17" fmla="*/ 2647507 w 3718598"/>
              <a:gd name="connsiteY17" fmla="*/ 2519916 h 4492350"/>
              <a:gd name="connsiteX18" fmla="*/ 2913694 w 3718598"/>
              <a:gd name="connsiteY18" fmla="*/ 1291762 h 4492350"/>
              <a:gd name="connsiteX19" fmla="*/ 2806809 w 3718598"/>
              <a:gd name="connsiteY19" fmla="*/ 2383091 h 4492350"/>
              <a:gd name="connsiteX20" fmla="*/ 3718598 w 3718598"/>
              <a:gd name="connsiteY20" fmla="*/ 1120242 h 4492350"/>
              <a:gd name="connsiteX21" fmla="*/ 2222205 w 3718598"/>
              <a:gd name="connsiteY21" fmla="*/ 3370521 h 4492350"/>
              <a:gd name="connsiteX22" fmla="*/ 2169042 w 3718598"/>
              <a:gd name="connsiteY22" fmla="*/ 3817088 h 4492350"/>
              <a:gd name="connsiteX23" fmla="*/ 3317358 w 3718598"/>
              <a:gd name="connsiteY23" fmla="*/ 3094074 h 4492350"/>
              <a:gd name="connsiteX24" fmla="*/ 2194317 w 3718598"/>
              <a:gd name="connsiteY24" fmla="*/ 4030951 h 4492350"/>
              <a:gd name="connsiteX25" fmla="*/ 2232838 w 3718598"/>
              <a:gd name="connsiteY25" fmla="*/ 4476307 h 4492350"/>
              <a:gd name="connsiteX26" fmla="*/ 2218194 w 3718598"/>
              <a:gd name="connsiteY26" fmla="*/ 4491415 h 4492350"/>
              <a:gd name="connsiteX27" fmla="*/ 1743740 w 3718598"/>
              <a:gd name="connsiteY27" fmla="*/ 4492350 h 4492350"/>
              <a:gd name="connsiteX0" fmla="*/ 1743740 w 3718598"/>
              <a:gd name="connsiteY0" fmla="*/ 4492350 h 4492350"/>
              <a:gd name="connsiteX1" fmla="*/ 1796903 w 3718598"/>
              <a:gd name="connsiteY1" fmla="*/ 3785190 h 4492350"/>
              <a:gd name="connsiteX2" fmla="*/ 1307805 w 3718598"/>
              <a:gd name="connsiteY2" fmla="*/ 3381153 h 4492350"/>
              <a:gd name="connsiteX3" fmla="*/ 31898 w 3718598"/>
              <a:gd name="connsiteY3" fmla="*/ 2945218 h 4492350"/>
              <a:gd name="connsiteX4" fmla="*/ 1127052 w 3718598"/>
              <a:gd name="connsiteY4" fmla="*/ 3242930 h 4492350"/>
              <a:gd name="connsiteX5" fmla="*/ 393405 w 3718598"/>
              <a:gd name="connsiteY5" fmla="*/ 2456121 h 4492350"/>
              <a:gd name="connsiteX6" fmla="*/ 1775638 w 3718598"/>
              <a:gd name="connsiteY6" fmla="*/ 3519376 h 4492350"/>
              <a:gd name="connsiteX7" fmla="*/ 1679945 w 3718598"/>
              <a:gd name="connsiteY7" fmla="*/ 2392325 h 4492350"/>
              <a:gd name="connsiteX8" fmla="*/ 0 w 3718598"/>
              <a:gd name="connsiteY8" fmla="*/ 754911 h 4492350"/>
              <a:gd name="connsiteX9" fmla="*/ 988828 w 3718598"/>
              <a:gd name="connsiteY9" fmla="*/ 1924493 h 4492350"/>
              <a:gd name="connsiteX10" fmla="*/ 1137684 w 3718598"/>
              <a:gd name="connsiteY10" fmla="*/ 861237 h 4492350"/>
              <a:gd name="connsiteX11" fmla="*/ 1222745 w 3718598"/>
              <a:gd name="connsiteY11" fmla="*/ 2062716 h 4492350"/>
              <a:gd name="connsiteX12" fmla="*/ 1690577 w 3718598"/>
              <a:gd name="connsiteY12" fmla="*/ 2190307 h 4492350"/>
              <a:gd name="connsiteX13" fmla="*/ 1956391 w 3718598"/>
              <a:gd name="connsiteY13" fmla="*/ 0 h 4492350"/>
              <a:gd name="connsiteX14" fmla="*/ 2083982 w 3718598"/>
              <a:gd name="connsiteY14" fmla="*/ 978195 h 4492350"/>
              <a:gd name="connsiteX15" fmla="*/ 1881963 w 3718598"/>
              <a:gd name="connsiteY15" fmla="*/ 2232837 h 4492350"/>
              <a:gd name="connsiteX16" fmla="*/ 2057494 w 3718598"/>
              <a:gd name="connsiteY16" fmla="*/ 3046321 h 4492350"/>
              <a:gd name="connsiteX17" fmla="*/ 2647507 w 3718598"/>
              <a:gd name="connsiteY17" fmla="*/ 2519916 h 4492350"/>
              <a:gd name="connsiteX18" fmla="*/ 2913694 w 3718598"/>
              <a:gd name="connsiteY18" fmla="*/ 1291762 h 4492350"/>
              <a:gd name="connsiteX19" fmla="*/ 2806809 w 3718598"/>
              <a:gd name="connsiteY19" fmla="*/ 2383091 h 4492350"/>
              <a:gd name="connsiteX20" fmla="*/ 3718598 w 3718598"/>
              <a:gd name="connsiteY20" fmla="*/ 1120242 h 4492350"/>
              <a:gd name="connsiteX21" fmla="*/ 2222205 w 3718598"/>
              <a:gd name="connsiteY21" fmla="*/ 3370521 h 4492350"/>
              <a:gd name="connsiteX22" fmla="*/ 2169042 w 3718598"/>
              <a:gd name="connsiteY22" fmla="*/ 3817088 h 4492350"/>
              <a:gd name="connsiteX23" fmla="*/ 3317358 w 3718598"/>
              <a:gd name="connsiteY23" fmla="*/ 3094074 h 4492350"/>
              <a:gd name="connsiteX24" fmla="*/ 2194317 w 3718598"/>
              <a:gd name="connsiteY24" fmla="*/ 4030951 h 4492350"/>
              <a:gd name="connsiteX25" fmla="*/ 2232838 w 3718598"/>
              <a:gd name="connsiteY25" fmla="*/ 4476307 h 4492350"/>
              <a:gd name="connsiteX26" fmla="*/ 2218194 w 3718598"/>
              <a:gd name="connsiteY26" fmla="*/ 4491415 h 4492350"/>
              <a:gd name="connsiteX27" fmla="*/ 1743740 w 3718598"/>
              <a:gd name="connsiteY27" fmla="*/ 4492350 h 4492350"/>
              <a:gd name="connsiteX0" fmla="*/ 1743740 w 3718598"/>
              <a:gd name="connsiteY0" fmla="*/ 4492350 h 4492350"/>
              <a:gd name="connsiteX1" fmla="*/ 1796903 w 3718598"/>
              <a:gd name="connsiteY1" fmla="*/ 3785190 h 4492350"/>
              <a:gd name="connsiteX2" fmla="*/ 1307805 w 3718598"/>
              <a:gd name="connsiteY2" fmla="*/ 3381153 h 4492350"/>
              <a:gd name="connsiteX3" fmla="*/ 31898 w 3718598"/>
              <a:gd name="connsiteY3" fmla="*/ 2945218 h 4492350"/>
              <a:gd name="connsiteX4" fmla="*/ 1127052 w 3718598"/>
              <a:gd name="connsiteY4" fmla="*/ 3242930 h 4492350"/>
              <a:gd name="connsiteX5" fmla="*/ 393405 w 3718598"/>
              <a:gd name="connsiteY5" fmla="*/ 2456121 h 4492350"/>
              <a:gd name="connsiteX6" fmla="*/ 1775638 w 3718598"/>
              <a:gd name="connsiteY6" fmla="*/ 3519376 h 4492350"/>
              <a:gd name="connsiteX7" fmla="*/ 1679945 w 3718598"/>
              <a:gd name="connsiteY7" fmla="*/ 2392325 h 4492350"/>
              <a:gd name="connsiteX8" fmla="*/ 0 w 3718598"/>
              <a:gd name="connsiteY8" fmla="*/ 754911 h 4492350"/>
              <a:gd name="connsiteX9" fmla="*/ 988828 w 3718598"/>
              <a:gd name="connsiteY9" fmla="*/ 1924493 h 4492350"/>
              <a:gd name="connsiteX10" fmla="*/ 1137684 w 3718598"/>
              <a:gd name="connsiteY10" fmla="*/ 861237 h 4492350"/>
              <a:gd name="connsiteX11" fmla="*/ 1222745 w 3718598"/>
              <a:gd name="connsiteY11" fmla="*/ 2062716 h 4492350"/>
              <a:gd name="connsiteX12" fmla="*/ 1690577 w 3718598"/>
              <a:gd name="connsiteY12" fmla="*/ 2190307 h 4492350"/>
              <a:gd name="connsiteX13" fmla="*/ 1956391 w 3718598"/>
              <a:gd name="connsiteY13" fmla="*/ 0 h 4492350"/>
              <a:gd name="connsiteX14" fmla="*/ 2083982 w 3718598"/>
              <a:gd name="connsiteY14" fmla="*/ 978195 h 4492350"/>
              <a:gd name="connsiteX15" fmla="*/ 1881963 w 3718598"/>
              <a:gd name="connsiteY15" fmla="*/ 2232837 h 4492350"/>
              <a:gd name="connsiteX16" fmla="*/ 2057494 w 3718598"/>
              <a:gd name="connsiteY16" fmla="*/ 3046321 h 4492350"/>
              <a:gd name="connsiteX17" fmla="*/ 2647507 w 3718598"/>
              <a:gd name="connsiteY17" fmla="*/ 2519916 h 4492350"/>
              <a:gd name="connsiteX18" fmla="*/ 2913694 w 3718598"/>
              <a:gd name="connsiteY18" fmla="*/ 1291762 h 4492350"/>
              <a:gd name="connsiteX19" fmla="*/ 2806809 w 3718598"/>
              <a:gd name="connsiteY19" fmla="*/ 2383091 h 4492350"/>
              <a:gd name="connsiteX20" fmla="*/ 3718598 w 3718598"/>
              <a:gd name="connsiteY20" fmla="*/ 1120242 h 4492350"/>
              <a:gd name="connsiteX21" fmla="*/ 2222205 w 3718598"/>
              <a:gd name="connsiteY21" fmla="*/ 3370521 h 4492350"/>
              <a:gd name="connsiteX22" fmla="*/ 2169042 w 3718598"/>
              <a:gd name="connsiteY22" fmla="*/ 3817088 h 4492350"/>
              <a:gd name="connsiteX23" fmla="*/ 3317358 w 3718598"/>
              <a:gd name="connsiteY23" fmla="*/ 3094074 h 4492350"/>
              <a:gd name="connsiteX24" fmla="*/ 2194317 w 3718598"/>
              <a:gd name="connsiteY24" fmla="*/ 4030951 h 4492350"/>
              <a:gd name="connsiteX25" fmla="*/ 2232838 w 3718598"/>
              <a:gd name="connsiteY25" fmla="*/ 4476307 h 4492350"/>
              <a:gd name="connsiteX26" fmla="*/ 2218194 w 3718598"/>
              <a:gd name="connsiteY26" fmla="*/ 4491415 h 4492350"/>
              <a:gd name="connsiteX27" fmla="*/ 1743740 w 3718598"/>
              <a:gd name="connsiteY27" fmla="*/ 4492350 h 4492350"/>
              <a:gd name="connsiteX0" fmla="*/ 1743740 w 3718598"/>
              <a:gd name="connsiteY0" fmla="*/ 4492350 h 4492350"/>
              <a:gd name="connsiteX1" fmla="*/ 1796903 w 3718598"/>
              <a:gd name="connsiteY1" fmla="*/ 3785190 h 4492350"/>
              <a:gd name="connsiteX2" fmla="*/ 1307805 w 3718598"/>
              <a:gd name="connsiteY2" fmla="*/ 3381153 h 4492350"/>
              <a:gd name="connsiteX3" fmla="*/ 31898 w 3718598"/>
              <a:gd name="connsiteY3" fmla="*/ 2945218 h 4492350"/>
              <a:gd name="connsiteX4" fmla="*/ 1127052 w 3718598"/>
              <a:gd name="connsiteY4" fmla="*/ 3242930 h 4492350"/>
              <a:gd name="connsiteX5" fmla="*/ 393405 w 3718598"/>
              <a:gd name="connsiteY5" fmla="*/ 2456121 h 4492350"/>
              <a:gd name="connsiteX6" fmla="*/ 1775638 w 3718598"/>
              <a:gd name="connsiteY6" fmla="*/ 3519376 h 4492350"/>
              <a:gd name="connsiteX7" fmla="*/ 1679945 w 3718598"/>
              <a:gd name="connsiteY7" fmla="*/ 2392325 h 4492350"/>
              <a:gd name="connsiteX8" fmla="*/ 0 w 3718598"/>
              <a:gd name="connsiteY8" fmla="*/ 754911 h 4492350"/>
              <a:gd name="connsiteX9" fmla="*/ 988828 w 3718598"/>
              <a:gd name="connsiteY9" fmla="*/ 1924493 h 4492350"/>
              <a:gd name="connsiteX10" fmla="*/ 1137684 w 3718598"/>
              <a:gd name="connsiteY10" fmla="*/ 861237 h 4492350"/>
              <a:gd name="connsiteX11" fmla="*/ 1222745 w 3718598"/>
              <a:gd name="connsiteY11" fmla="*/ 2062716 h 4492350"/>
              <a:gd name="connsiteX12" fmla="*/ 1690577 w 3718598"/>
              <a:gd name="connsiteY12" fmla="*/ 2190307 h 4492350"/>
              <a:gd name="connsiteX13" fmla="*/ 1956391 w 3718598"/>
              <a:gd name="connsiteY13" fmla="*/ 0 h 4492350"/>
              <a:gd name="connsiteX14" fmla="*/ 2083982 w 3718598"/>
              <a:gd name="connsiteY14" fmla="*/ 978195 h 4492350"/>
              <a:gd name="connsiteX15" fmla="*/ 1881963 w 3718598"/>
              <a:gd name="connsiteY15" fmla="*/ 2232837 h 4492350"/>
              <a:gd name="connsiteX16" fmla="*/ 2057494 w 3718598"/>
              <a:gd name="connsiteY16" fmla="*/ 3046321 h 4492350"/>
              <a:gd name="connsiteX17" fmla="*/ 2647507 w 3718598"/>
              <a:gd name="connsiteY17" fmla="*/ 2519916 h 4492350"/>
              <a:gd name="connsiteX18" fmla="*/ 2913694 w 3718598"/>
              <a:gd name="connsiteY18" fmla="*/ 1291762 h 4492350"/>
              <a:gd name="connsiteX19" fmla="*/ 2806809 w 3718598"/>
              <a:gd name="connsiteY19" fmla="*/ 2383091 h 4492350"/>
              <a:gd name="connsiteX20" fmla="*/ 3718598 w 3718598"/>
              <a:gd name="connsiteY20" fmla="*/ 1120242 h 4492350"/>
              <a:gd name="connsiteX21" fmla="*/ 2222205 w 3718598"/>
              <a:gd name="connsiteY21" fmla="*/ 3370521 h 4492350"/>
              <a:gd name="connsiteX22" fmla="*/ 2169042 w 3718598"/>
              <a:gd name="connsiteY22" fmla="*/ 3817088 h 4492350"/>
              <a:gd name="connsiteX23" fmla="*/ 3317358 w 3718598"/>
              <a:gd name="connsiteY23" fmla="*/ 3094074 h 4492350"/>
              <a:gd name="connsiteX24" fmla="*/ 2194317 w 3718598"/>
              <a:gd name="connsiteY24" fmla="*/ 4030951 h 4492350"/>
              <a:gd name="connsiteX25" fmla="*/ 2232838 w 3718598"/>
              <a:gd name="connsiteY25" fmla="*/ 4476307 h 4492350"/>
              <a:gd name="connsiteX26" fmla="*/ 2218194 w 3718598"/>
              <a:gd name="connsiteY26" fmla="*/ 4491415 h 4492350"/>
              <a:gd name="connsiteX27" fmla="*/ 1743740 w 3718598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83982 w 3694535"/>
              <a:gd name="connsiteY14" fmla="*/ 978195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232837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523651 h 4523651"/>
              <a:gd name="connsiteX1" fmla="*/ 1796903 w 3694535"/>
              <a:gd name="connsiteY1" fmla="*/ 3816491 h 4523651"/>
              <a:gd name="connsiteX2" fmla="*/ 1307805 w 3694535"/>
              <a:gd name="connsiteY2" fmla="*/ 3412454 h 4523651"/>
              <a:gd name="connsiteX3" fmla="*/ 31898 w 3694535"/>
              <a:gd name="connsiteY3" fmla="*/ 2976519 h 4523651"/>
              <a:gd name="connsiteX4" fmla="*/ 1127052 w 3694535"/>
              <a:gd name="connsiteY4" fmla="*/ 3274231 h 4523651"/>
              <a:gd name="connsiteX5" fmla="*/ 393405 w 3694535"/>
              <a:gd name="connsiteY5" fmla="*/ 2487422 h 4523651"/>
              <a:gd name="connsiteX6" fmla="*/ 1775638 w 3694535"/>
              <a:gd name="connsiteY6" fmla="*/ 3550677 h 4523651"/>
              <a:gd name="connsiteX7" fmla="*/ 1679945 w 3694535"/>
              <a:gd name="connsiteY7" fmla="*/ 2423626 h 4523651"/>
              <a:gd name="connsiteX8" fmla="*/ 0 w 3694535"/>
              <a:gd name="connsiteY8" fmla="*/ 786212 h 4523651"/>
              <a:gd name="connsiteX9" fmla="*/ 988828 w 3694535"/>
              <a:gd name="connsiteY9" fmla="*/ 1955794 h 4523651"/>
              <a:gd name="connsiteX10" fmla="*/ 1137684 w 3694535"/>
              <a:gd name="connsiteY10" fmla="*/ 892538 h 4523651"/>
              <a:gd name="connsiteX11" fmla="*/ 1222745 w 3694535"/>
              <a:gd name="connsiteY11" fmla="*/ 2094017 h 4523651"/>
              <a:gd name="connsiteX12" fmla="*/ 1690577 w 3694535"/>
              <a:gd name="connsiteY12" fmla="*/ 2221608 h 4523651"/>
              <a:gd name="connsiteX13" fmla="*/ 1956391 w 3694535"/>
              <a:gd name="connsiteY13" fmla="*/ 31301 h 4523651"/>
              <a:gd name="connsiteX14" fmla="*/ 2027834 w 3694535"/>
              <a:gd name="connsiteY14" fmla="*/ 1017517 h 4523651"/>
              <a:gd name="connsiteX15" fmla="*/ 1881963 w 3694535"/>
              <a:gd name="connsiteY15" fmla="*/ 2264138 h 4523651"/>
              <a:gd name="connsiteX16" fmla="*/ 2057494 w 3694535"/>
              <a:gd name="connsiteY16" fmla="*/ 3077622 h 4523651"/>
              <a:gd name="connsiteX17" fmla="*/ 2647507 w 3694535"/>
              <a:gd name="connsiteY17" fmla="*/ 2551217 h 4523651"/>
              <a:gd name="connsiteX18" fmla="*/ 2913694 w 3694535"/>
              <a:gd name="connsiteY18" fmla="*/ 1323063 h 4523651"/>
              <a:gd name="connsiteX19" fmla="*/ 2806809 w 3694535"/>
              <a:gd name="connsiteY19" fmla="*/ 2414392 h 4523651"/>
              <a:gd name="connsiteX20" fmla="*/ 3694535 w 3694535"/>
              <a:gd name="connsiteY20" fmla="*/ 1155553 h 4523651"/>
              <a:gd name="connsiteX21" fmla="*/ 2222205 w 3694535"/>
              <a:gd name="connsiteY21" fmla="*/ 3401822 h 4523651"/>
              <a:gd name="connsiteX22" fmla="*/ 2169042 w 3694535"/>
              <a:gd name="connsiteY22" fmla="*/ 3848389 h 4523651"/>
              <a:gd name="connsiteX23" fmla="*/ 3317358 w 3694535"/>
              <a:gd name="connsiteY23" fmla="*/ 3125375 h 4523651"/>
              <a:gd name="connsiteX24" fmla="*/ 2194317 w 3694535"/>
              <a:gd name="connsiteY24" fmla="*/ 4062252 h 4523651"/>
              <a:gd name="connsiteX25" fmla="*/ 2232838 w 3694535"/>
              <a:gd name="connsiteY25" fmla="*/ 4507608 h 4523651"/>
              <a:gd name="connsiteX26" fmla="*/ 2218194 w 3694535"/>
              <a:gd name="connsiteY26" fmla="*/ 4522716 h 4523651"/>
              <a:gd name="connsiteX27" fmla="*/ 1743740 w 3694535"/>
              <a:gd name="connsiteY27" fmla="*/ 4523651 h 4523651"/>
              <a:gd name="connsiteX0" fmla="*/ 1743740 w 3694535"/>
              <a:gd name="connsiteY0" fmla="*/ 4523651 h 4523651"/>
              <a:gd name="connsiteX1" fmla="*/ 1796903 w 3694535"/>
              <a:gd name="connsiteY1" fmla="*/ 3816491 h 4523651"/>
              <a:gd name="connsiteX2" fmla="*/ 1307805 w 3694535"/>
              <a:gd name="connsiteY2" fmla="*/ 3412454 h 4523651"/>
              <a:gd name="connsiteX3" fmla="*/ 31898 w 3694535"/>
              <a:gd name="connsiteY3" fmla="*/ 2976519 h 4523651"/>
              <a:gd name="connsiteX4" fmla="*/ 1127052 w 3694535"/>
              <a:gd name="connsiteY4" fmla="*/ 3274231 h 4523651"/>
              <a:gd name="connsiteX5" fmla="*/ 393405 w 3694535"/>
              <a:gd name="connsiteY5" fmla="*/ 2487422 h 4523651"/>
              <a:gd name="connsiteX6" fmla="*/ 1775638 w 3694535"/>
              <a:gd name="connsiteY6" fmla="*/ 3550677 h 4523651"/>
              <a:gd name="connsiteX7" fmla="*/ 1679945 w 3694535"/>
              <a:gd name="connsiteY7" fmla="*/ 2423626 h 4523651"/>
              <a:gd name="connsiteX8" fmla="*/ 0 w 3694535"/>
              <a:gd name="connsiteY8" fmla="*/ 786212 h 4523651"/>
              <a:gd name="connsiteX9" fmla="*/ 988828 w 3694535"/>
              <a:gd name="connsiteY9" fmla="*/ 1955794 h 4523651"/>
              <a:gd name="connsiteX10" fmla="*/ 1137684 w 3694535"/>
              <a:gd name="connsiteY10" fmla="*/ 892538 h 4523651"/>
              <a:gd name="connsiteX11" fmla="*/ 1222745 w 3694535"/>
              <a:gd name="connsiteY11" fmla="*/ 2094017 h 4523651"/>
              <a:gd name="connsiteX12" fmla="*/ 1690577 w 3694535"/>
              <a:gd name="connsiteY12" fmla="*/ 2221608 h 4523651"/>
              <a:gd name="connsiteX13" fmla="*/ 1956391 w 3694535"/>
              <a:gd name="connsiteY13" fmla="*/ 31301 h 4523651"/>
              <a:gd name="connsiteX14" fmla="*/ 2027834 w 3694535"/>
              <a:gd name="connsiteY14" fmla="*/ 1017517 h 4523651"/>
              <a:gd name="connsiteX15" fmla="*/ 1881963 w 3694535"/>
              <a:gd name="connsiteY15" fmla="*/ 2264138 h 4523651"/>
              <a:gd name="connsiteX16" fmla="*/ 2057494 w 3694535"/>
              <a:gd name="connsiteY16" fmla="*/ 3077622 h 4523651"/>
              <a:gd name="connsiteX17" fmla="*/ 2647507 w 3694535"/>
              <a:gd name="connsiteY17" fmla="*/ 2551217 h 4523651"/>
              <a:gd name="connsiteX18" fmla="*/ 2913694 w 3694535"/>
              <a:gd name="connsiteY18" fmla="*/ 1323063 h 4523651"/>
              <a:gd name="connsiteX19" fmla="*/ 2806809 w 3694535"/>
              <a:gd name="connsiteY19" fmla="*/ 2414392 h 4523651"/>
              <a:gd name="connsiteX20" fmla="*/ 3694535 w 3694535"/>
              <a:gd name="connsiteY20" fmla="*/ 1155553 h 4523651"/>
              <a:gd name="connsiteX21" fmla="*/ 2222205 w 3694535"/>
              <a:gd name="connsiteY21" fmla="*/ 3401822 h 4523651"/>
              <a:gd name="connsiteX22" fmla="*/ 2169042 w 3694535"/>
              <a:gd name="connsiteY22" fmla="*/ 3848389 h 4523651"/>
              <a:gd name="connsiteX23" fmla="*/ 3317358 w 3694535"/>
              <a:gd name="connsiteY23" fmla="*/ 3125375 h 4523651"/>
              <a:gd name="connsiteX24" fmla="*/ 2194317 w 3694535"/>
              <a:gd name="connsiteY24" fmla="*/ 4062252 h 4523651"/>
              <a:gd name="connsiteX25" fmla="*/ 2232838 w 3694535"/>
              <a:gd name="connsiteY25" fmla="*/ 4507608 h 4523651"/>
              <a:gd name="connsiteX26" fmla="*/ 2218194 w 3694535"/>
              <a:gd name="connsiteY26" fmla="*/ 4522716 h 4523651"/>
              <a:gd name="connsiteX27" fmla="*/ 1743740 w 3694535"/>
              <a:gd name="connsiteY27" fmla="*/ 4523651 h 4523651"/>
              <a:gd name="connsiteX0" fmla="*/ 1743740 w 3694535"/>
              <a:gd name="connsiteY0" fmla="*/ 4523651 h 4523651"/>
              <a:gd name="connsiteX1" fmla="*/ 1796903 w 3694535"/>
              <a:gd name="connsiteY1" fmla="*/ 3816491 h 4523651"/>
              <a:gd name="connsiteX2" fmla="*/ 1307805 w 3694535"/>
              <a:gd name="connsiteY2" fmla="*/ 3412454 h 4523651"/>
              <a:gd name="connsiteX3" fmla="*/ 31898 w 3694535"/>
              <a:gd name="connsiteY3" fmla="*/ 2976519 h 4523651"/>
              <a:gd name="connsiteX4" fmla="*/ 1127052 w 3694535"/>
              <a:gd name="connsiteY4" fmla="*/ 3274231 h 4523651"/>
              <a:gd name="connsiteX5" fmla="*/ 393405 w 3694535"/>
              <a:gd name="connsiteY5" fmla="*/ 2487422 h 4523651"/>
              <a:gd name="connsiteX6" fmla="*/ 1775638 w 3694535"/>
              <a:gd name="connsiteY6" fmla="*/ 3550677 h 4523651"/>
              <a:gd name="connsiteX7" fmla="*/ 1679945 w 3694535"/>
              <a:gd name="connsiteY7" fmla="*/ 2423626 h 4523651"/>
              <a:gd name="connsiteX8" fmla="*/ 0 w 3694535"/>
              <a:gd name="connsiteY8" fmla="*/ 786212 h 4523651"/>
              <a:gd name="connsiteX9" fmla="*/ 988828 w 3694535"/>
              <a:gd name="connsiteY9" fmla="*/ 1955794 h 4523651"/>
              <a:gd name="connsiteX10" fmla="*/ 1137684 w 3694535"/>
              <a:gd name="connsiteY10" fmla="*/ 892538 h 4523651"/>
              <a:gd name="connsiteX11" fmla="*/ 1222745 w 3694535"/>
              <a:gd name="connsiteY11" fmla="*/ 2094017 h 4523651"/>
              <a:gd name="connsiteX12" fmla="*/ 1690577 w 3694535"/>
              <a:gd name="connsiteY12" fmla="*/ 2221608 h 4523651"/>
              <a:gd name="connsiteX13" fmla="*/ 1956391 w 3694535"/>
              <a:gd name="connsiteY13" fmla="*/ 31301 h 4523651"/>
              <a:gd name="connsiteX14" fmla="*/ 2027834 w 3694535"/>
              <a:gd name="connsiteY14" fmla="*/ 1017517 h 4523651"/>
              <a:gd name="connsiteX15" fmla="*/ 1881963 w 3694535"/>
              <a:gd name="connsiteY15" fmla="*/ 2264138 h 4523651"/>
              <a:gd name="connsiteX16" fmla="*/ 2057494 w 3694535"/>
              <a:gd name="connsiteY16" fmla="*/ 3077622 h 4523651"/>
              <a:gd name="connsiteX17" fmla="*/ 2647507 w 3694535"/>
              <a:gd name="connsiteY17" fmla="*/ 2551217 h 4523651"/>
              <a:gd name="connsiteX18" fmla="*/ 2913694 w 3694535"/>
              <a:gd name="connsiteY18" fmla="*/ 1323063 h 4523651"/>
              <a:gd name="connsiteX19" fmla="*/ 2806809 w 3694535"/>
              <a:gd name="connsiteY19" fmla="*/ 2414392 h 4523651"/>
              <a:gd name="connsiteX20" fmla="*/ 3694535 w 3694535"/>
              <a:gd name="connsiteY20" fmla="*/ 1155553 h 4523651"/>
              <a:gd name="connsiteX21" fmla="*/ 2222205 w 3694535"/>
              <a:gd name="connsiteY21" fmla="*/ 3401822 h 4523651"/>
              <a:gd name="connsiteX22" fmla="*/ 2169042 w 3694535"/>
              <a:gd name="connsiteY22" fmla="*/ 3848389 h 4523651"/>
              <a:gd name="connsiteX23" fmla="*/ 3317358 w 3694535"/>
              <a:gd name="connsiteY23" fmla="*/ 3125375 h 4523651"/>
              <a:gd name="connsiteX24" fmla="*/ 2194317 w 3694535"/>
              <a:gd name="connsiteY24" fmla="*/ 4062252 h 4523651"/>
              <a:gd name="connsiteX25" fmla="*/ 2232838 w 3694535"/>
              <a:gd name="connsiteY25" fmla="*/ 4507608 h 4523651"/>
              <a:gd name="connsiteX26" fmla="*/ 2218194 w 3694535"/>
              <a:gd name="connsiteY26" fmla="*/ 4522716 h 4523651"/>
              <a:gd name="connsiteX27" fmla="*/ 1743740 w 3694535"/>
              <a:gd name="connsiteY27" fmla="*/ 4523651 h 4523651"/>
              <a:gd name="connsiteX0" fmla="*/ 1743740 w 3694535"/>
              <a:gd name="connsiteY0" fmla="*/ 4523651 h 4523651"/>
              <a:gd name="connsiteX1" fmla="*/ 1796903 w 3694535"/>
              <a:gd name="connsiteY1" fmla="*/ 3816491 h 4523651"/>
              <a:gd name="connsiteX2" fmla="*/ 1307805 w 3694535"/>
              <a:gd name="connsiteY2" fmla="*/ 3412454 h 4523651"/>
              <a:gd name="connsiteX3" fmla="*/ 31898 w 3694535"/>
              <a:gd name="connsiteY3" fmla="*/ 2976519 h 4523651"/>
              <a:gd name="connsiteX4" fmla="*/ 1127052 w 3694535"/>
              <a:gd name="connsiteY4" fmla="*/ 3274231 h 4523651"/>
              <a:gd name="connsiteX5" fmla="*/ 393405 w 3694535"/>
              <a:gd name="connsiteY5" fmla="*/ 2487422 h 4523651"/>
              <a:gd name="connsiteX6" fmla="*/ 1775638 w 3694535"/>
              <a:gd name="connsiteY6" fmla="*/ 3550677 h 4523651"/>
              <a:gd name="connsiteX7" fmla="*/ 1679945 w 3694535"/>
              <a:gd name="connsiteY7" fmla="*/ 2423626 h 4523651"/>
              <a:gd name="connsiteX8" fmla="*/ 0 w 3694535"/>
              <a:gd name="connsiteY8" fmla="*/ 786212 h 4523651"/>
              <a:gd name="connsiteX9" fmla="*/ 988828 w 3694535"/>
              <a:gd name="connsiteY9" fmla="*/ 1955794 h 4523651"/>
              <a:gd name="connsiteX10" fmla="*/ 1137684 w 3694535"/>
              <a:gd name="connsiteY10" fmla="*/ 892538 h 4523651"/>
              <a:gd name="connsiteX11" fmla="*/ 1222745 w 3694535"/>
              <a:gd name="connsiteY11" fmla="*/ 2094017 h 4523651"/>
              <a:gd name="connsiteX12" fmla="*/ 1690577 w 3694535"/>
              <a:gd name="connsiteY12" fmla="*/ 2221608 h 4523651"/>
              <a:gd name="connsiteX13" fmla="*/ 1956391 w 3694535"/>
              <a:gd name="connsiteY13" fmla="*/ 31301 h 4523651"/>
              <a:gd name="connsiteX14" fmla="*/ 2027834 w 3694535"/>
              <a:gd name="connsiteY14" fmla="*/ 1017517 h 4523651"/>
              <a:gd name="connsiteX15" fmla="*/ 1881963 w 3694535"/>
              <a:gd name="connsiteY15" fmla="*/ 2264138 h 4523651"/>
              <a:gd name="connsiteX16" fmla="*/ 2057494 w 3694535"/>
              <a:gd name="connsiteY16" fmla="*/ 3077622 h 4523651"/>
              <a:gd name="connsiteX17" fmla="*/ 2647507 w 3694535"/>
              <a:gd name="connsiteY17" fmla="*/ 2551217 h 4523651"/>
              <a:gd name="connsiteX18" fmla="*/ 2913694 w 3694535"/>
              <a:gd name="connsiteY18" fmla="*/ 1323063 h 4523651"/>
              <a:gd name="connsiteX19" fmla="*/ 2806809 w 3694535"/>
              <a:gd name="connsiteY19" fmla="*/ 2414392 h 4523651"/>
              <a:gd name="connsiteX20" fmla="*/ 3694535 w 3694535"/>
              <a:gd name="connsiteY20" fmla="*/ 1155553 h 4523651"/>
              <a:gd name="connsiteX21" fmla="*/ 2222205 w 3694535"/>
              <a:gd name="connsiteY21" fmla="*/ 3401822 h 4523651"/>
              <a:gd name="connsiteX22" fmla="*/ 2169042 w 3694535"/>
              <a:gd name="connsiteY22" fmla="*/ 3848389 h 4523651"/>
              <a:gd name="connsiteX23" fmla="*/ 3317358 w 3694535"/>
              <a:gd name="connsiteY23" fmla="*/ 3125375 h 4523651"/>
              <a:gd name="connsiteX24" fmla="*/ 2194317 w 3694535"/>
              <a:gd name="connsiteY24" fmla="*/ 4062252 h 4523651"/>
              <a:gd name="connsiteX25" fmla="*/ 2232838 w 3694535"/>
              <a:gd name="connsiteY25" fmla="*/ 4507608 h 4523651"/>
              <a:gd name="connsiteX26" fmla="*/ 2218194 w 3694535"/>
              <a:gd name="connsiteY26" fmla="*/ 4522716 h 4523651"/>
              <a:gd name="connsiteX27" fmla="*/ 1743740 w 3694535"/>
              <a:gd name="connsiteY27" fmla="*/ 4523651 h 4523651"/>
              <a:gd name="connsiteX0" fmla="*/ 1743740 w 3694535"/>
              <a:gd name="connsiteY0" fmla="*/ 4523651 h 4523651"/>
              <a:gd name="connsiteX1" fmla="*/ 1796903 w 3694535"/>
              <a:gd name="connsiteY1" fmla="*/ 3816491 h 4523651"/>
              <a:gd name="connsiteX2" fmla="*/ 1307805 w 3694535"/>
              <a:gd name="connsiteY2" fmla="*/ 3412454 h 4523651"/>
              <a:gd name="connsiteX3" fmla="*/ 31898 w 3694535"/>
              <a:gd name="connsiteY3" fmla="*/ 2976519 h 4523651"/>
              <a:gd name="connsiteX4" fmla="*/ 1127052 w 3694535"/>
              <a:gd name="connsiteY4" fmla="*/ 3274231 h 4523651"/>
              <a:gd name="connsiteX5" fmla="*/ 393405 w 3694535"/>
              <a:gd name="connsiteY5" fmla="*/ 2487422 h 4523651"/>
              <a:gd name="connsiteX6" fmla="*/ 1775638 w 3694535"/>
              <a:gd name="connsiteY6" fmla="*/ 3550677 h 4523651"/>
              <a:gd name="connsiteX7" fmla="*/ 1679945 w 3694535"/>
              <a:gd name="connsiteY7" fmla="*/ 2423626 h 4523651"/>
              <a:gd name="connsiteX8" fmla="*/ 0 w 3694535"/>
              <a:gd name="connsiteY8" fmla="*/ 786212 h 4523651"/>
              <a:gd name="connsiteX9" fmla="*/ 988828 w 3694535"/>
              <a:gd name="connsiteY9" fmla="*/ 1955794 h 4523651"/>
              <a:gd name="connsiteX10" fmla="*/ 1137684 w 3694535"/>
              <a:gd name="connsiteY10" fmla="*/ 892538 h 4523651"/>
              <a:gd name="connsiteX11" fmla="*/ 1222745 w 3694535"/>
              <a:gd name="connsiteY11" fmla="*/ 2094017 h 4523651"/>
              <a:gd name="connsiteX12" fmla="*/ 1690577 w 3694535"/>
              <a:gd name="connsiteY12" fmla="*/ 2221608 h 4523651"/>
              <a:gd name="connsiteX13" fmla="*/ 1956391 w 3694535"/>
              <a:gd name="connsiteY13" fmla="*/ 31301 h 4523651"/>
              <a:gd name="connsiteX14" fmla="*/ 2027834 w 3694535"/>
              <a:gd name="connsiteY14" fmla="*/ 1017517 h 4523651"/>
              <a:gd name="connsiteX15" fmla="*/ 1881963 w 3694535"/>
              <a:gd name="connsiteY15" fmla="*/ 2264138 h 4523651"/>
              <a:gd name="connsiteX16" fmla="*/ 2057494 w 3694535"/>
              <a:gd name="connsiteY16" fmla="*/ 3077622 h 4523651"/>
              <a:gd name="connsiteX17" fmla="*/ 2647507 w 3694535"/>
              <a:gd name="connsiteY17" fmla="*/ 2551217 h 4523651"/>
              <a:gd name="connsiteX18" fmla="*/ 2913694 w 3694535"/>
              <a:gd name="connsiteY18" fmla="*/ 1323063 h 4523651"/>
              <a:gd name="connsiteX19" fmla="*/ 2806809 w 3694535"/>
              <a:gd name="connsiteY19" fmla="*/ 2414392 h 4523651"/>
              <a:gd name="connsiteX20" fmla="*/ 3694535 w 3694535"/>
              <a:gd name="connsiteY20" fmla="*/ 1155553 h 4523651"/>
              <a:gd name="connsiteX21" fmla="*/ 2222205 w 3694535"/>
              <a:gd name="connsiteY21" fmla="*/ 3401822 h 4523651"/>
              <a:gd name="connsiteX22" fmla="*/ 2169042 w 3694535"/>
              <a:gd name="connsiteY22" fmla="*/ 3848389 h 4523651"/>
              <a:gd name="connsiteX23" fmla="*/ 3317358 w 3694535"/>
              <a:gd name="connsiteY23" fmla="*/ 3125375 h 4523651"/>
              <a:gd name="connsiteX24" fmla="*/ 2194317 w 3694535"/>
              <a:gd name="connsiteY24" fmla="*/ 4062252 h 4523651"/>
              <a:gd name="connsiteX25" fmla="*/ 2232838 w 3694535"/>
              <a:gd name="connsiteY25" fmla="*/ 4507608 h 4523651"/>
              <a:gd name="connsiteX26" fmla="*/ 2218194 w 3694535"/>
              <a:gd name="connsiteY26" fmla="*/ 4522716 h 4523651"/>
              <a:gd name="connsiteX27" fmla="*/ 1743740 w 3694535"/>
              <a:gd name="connsiteY27" fmla="*/ 4523651 h 4523651"/>
              <a:gd name="connsiteX0" fmla="*/ 1743740 w 3694535"/>
              <a:gd name="connsiteY0" fmla="*/ 4523651 h 4523651"/>
              <a:gd name="connsiteX1" fmla="*/ 1796903 w 3694535"/>
              <a:gd name="connsiteY1" fmla="*/ 3816491 h 4523651"/>
              <a:gd name="connsiteX2" fmla="*/ 1307805 w 3694535"/>
              <a:gd name="connsiteY2" fmla="*/ 3412454 h 4523651"/>
              <a:gd name="connsiteX3" fmla="*/ 31898 w 3694535"/>
              <a:gd name="connsiteY3" fmla="*/ 2976519 h 4523651"/>
              <a:gd name="connsiteX4" fmla="*/ 1127052 w 3694535"/>
              <a:gd name="connsiteY4" fmla="*/ 3274231 h 4523651"/>
              <a:gd name="connsiteX5" fmla="*/ 393405 w 3694535"/>
              <a:gd name="connsiteY5" fmla="*/ 2487422 h 4523651"/>
              <a:gd name="connsiteX6" fmla="*/ 1775638 w 3694535"/>
              <a:gd name="connsiteY6" fmla="*/ 3550677 h 4523651"/>
              <a:gd name="connsiteX7" fmla="*/ 1679945 w 3694535"/>
              <a:gd name="connsiteY7" fmla="*/ 2423626 h 4523651"/>
              <a:gd name="connsiteX8" fmla="*/ 0 w 3694535"/>
              <a:gd name="connsiteY8" fmla="*/ 786212 h 4523651"/>
              <a:gd name="connsiteX9" fmla="*/ 988828 w 3694535"/>
              <a:gd name="connsiteY9" fmla="*/ 1955794 h 4523651"/>
              <a:gd name="connsiteX10" fmla="*/ 1137684 w 3694535"/>
              <a:gd name="connsiteY10" fmla="*/ 892538 h 4523651"/>
              <a:gd name="connsiteX11" fmla="*/ 1222745 w 3694535"/>
              <a:gd name="connsiteY11" fmla="*/ 2094017 h 4523651"/>
              <a:gd name="connsiteX12" fmla="*/ 1690577 w 3694535"/>
              <a:gd name="connsiteY12" fmla="*/ 2221608 h 4523651"/>
              <a:gd name="connsiteX13" fmla="*/ 1956391 w 3694535"/>
              <a:gd name="connsiteY13" fmla="*/ 31301 h 4523651"/>
              <a:gd name="connsiteX14" fmla="*/ 2027834 w 3694535"/>
              <a:gd name="connsiteY14" fmla="*/ 1017517 h 4523651"/>
              <a:gd name="connsiteX15" fmla="*/ 1881963 w 3694535"/>
              <a:gd name="connsiteY15" fmla="*/ 2264138 h 4523651"/>
              <a:gd name="connsiteX16" fmla="*/ 2057494 w 3694535"/>
              <a:gd name="connsiteY16" fmla="*/ 3077622 h 4523651"/>
              <a:gd name="connsiteX17" fmla="*/ 2647507 w 3694535"/>
              <a:gd name="connsiteY17" fmla="*/ 2551217 h 4523651"/>
              <a:gd name="connsiteX18" fmla="*/ 2913694 w 3694535"/>
              <a:gd name="connsiteY18" fmla="*/ 1323063 h 4523651"/>
              <a:gd name="connsiteX19" fmla="*/ 2806809 w 3694535"/>
              <a:gd name="connsiteY19" fmla="*/ 2414392 h 4523651"/>
              <a:gd name="connsiteX20" fmla="*/ 3694535 w 3694535"/>
              <a:gd name="connsiteY20" fmla="*/ 1155553 h 4523651"/>
              <a:gd name="connsiteX21" fmla="*/ 2222205 w 3694535"/>
              <a:gd name="connsiteY21" fmla="*/ 3401822 h 4523651"/>
              <a:gd name="connsiteX22" fmla="*/ 2169042 w 3694535"/>
              <a:gd name="connsiteY22" fmla="*/ 3848389 h 4523651"/>
              <a:gd name="connsiteX23" fmla="*/ 3317358 w 3694535"/>
              <a:gd name="connsiteY23" fmla="*/ 3125375 h 4523651"/>
              <a:gd name="connsiteX24" fmla="*/ 2194317 w 3694535"/>
              <a:gd name="connsiteY24" fmla="*/ 4062252 h 4523651"/>
              <a:gd name="connsiteX25" fmla="*/ 2232838 w 3694535"/>
              <a:gd name="connsiteY25" fmla="*/ 4507608 h 4523651"/>
              <a:gd name="connsiteX26" fmla="*/ 2218194 w 3694535"/>
              <a:gd name="connsiteY26" fmla="*/ 4522716 h 4523651"/>
              <a:gd name="connsiteX27" fmla="*/ 1743740 w 3694535"/>
              <a:gd name="connsiteY27" fmla="*/ 4523651 h 4523651"/>
              <a:gd name="connsiteX0" fmla="*/ 1743740 w 3694535"/>
              <a:gd name="connsiteY0" fmla="*/ 4522819 h 4522819"/>
              <a:gd name="connsiteX1" fmla="*/ 1796903 w 3694535"/>
              <a:gd name="connsiteY1" fmla="*/ 3815659 h 4522819"/>
              <a:gd name="connsiteX2" fmla="*/ 1307805 w 3694535"/>
              <a:gd name="connsiteY2" fmla="*/ 3411622 h 4522819"/>
              <a:gd name="connsiteX3" fmla="*/ 31898 w 3694535"/>
              <a:gd name="connsiteY3" fmla="*/ 2975687 h 4522819"/>
              <a:gd name="connsiteX4" fmla="*/ 1127052 w 3694535"/>
              <a:gd name="connsiteY4" fmla="*/ 3273399 h 4522819"/>
              <a:gd name="connsiteX5" fmla="*/ 393405 w 3694535"/>
              <a:gd name="connsiteY5" fmla="*/ 2486590 h 4522819"/>
              <a:gd name="connsiteX6" fmla="*/ 1775638 w 3694535"/>
              <a:gd name="connsiteY6" fmla="*/ 3549845 h 4522819"/>
              <a:gd name="connsiteX7" fmla="*/ 1679945 w 3694535"/>
              <a:gd name="connsiteY7" fmla="*/ 2422794 h 4522819"/>
              <a:gd name="connsiteX8" fmla="*/ 0 w 3694535"/>
              <a:gd name="connsiteY8" fmla="*/ 785380 h 4522819"/>
              <a:gd name="connsiteX9" fmla="*/ 988828 w 3694535"/>
              <a:gd name="connsiteY9" fmla="*/ 1954962 h 4522819"/>
              <a:gd name="connsiteX10" fmla="*/ 1137684 w 3694535"/>
              <a:gd name="connsiteY10" fmla="*/ 891706 h 4522819"/>
              <a:gd name="connsiteX11" fmla="*/ 1222745 w 3694535"/>
              <a:gd name="connsiteY11" fmla="*/ 2093185 h 4522819"/>
              <a:gd name="connsiteX12" fmla="*/ 1690577 w 3694535"/>
              <a:gd name="connsiteY12" fmla="*/ 2220776 h 4522819"/>
              <a:gd name="connsiteX13" fmla="*/ 1956391 w 3694535"/>
              <a:gd name="connsiteY13" fmla="*/ 30469 h 4522819"/>
              <a:gd name="connsiteX14" fmla="*/ 2027834 w 3694535"/>
              <a:gd name="connsiteY14" fmla="*/ 1016685 h 4522819"/>
              <a:gd name="connsiteX15" fmla="*/ 1881963 w 3694535"/>
              <a:gd name="connsiteY15" fmla="*/ 2090854 h 4522819"/>
              <a:gd name="connsiteX16" fmla="*/ 2057494 w 3694535"/>
              <a:gd name="connsiteY16" fmla="*/ 3076790 h 4522819"/>
              <a:gd name="connsiteX17" fmla="*/ 2647507 w 3694535"/>
              <a:gd name="connsiteY17" fmla="*/ 2550385 h 4522819"/>
              <a:gd name="connsiteX18" fmla="*/ 2913694 w 3694535"/>
              <a:gd name="connsiteY18" fmla="*/ 1322231 h 4522819"/>
              <a:gd name="connsiteX19" fmla="*/ 2806809 w 3694535"/>
              <a:gd name="connsiteY19" fmla="*/ 2413560 h 4522819"/>
              <a:gd name="connsiteX20" fmla="*/ 3694535 w 3694535"/>
              <a:gd name="connsiteY20" fmla="*/ 1154721 h 4522819"/>
              <a:gd name="connsiteX21" fmla="*/ 2222205 w 3694535"/>
              <a:gd name="connsiteY21" fmla="*/ 3400990 h 4522819"/>
              <a:gd name="connsiteX22" fmla="*/ 2169042 w 3694535"/>
              <a:gd name="connsiteY22" fmla="*/ 3847557 h 4522819"/>
              <a:gd name="connsiteX23" fmla="*/ 3317358 w 3694535"/>
              <a:gd name="connsiteY23" fmla="*/ 3124543 h 4522819"/>
              <a:gd name="connsiteX24" fmla="*/ 2194317 w 3694535"/>
              <a:gd name="connsiteY24" fmla="*/ 4061420 h 4522819"/>
              <a:gd name="connsiteX25" fmla="*/ 2232838 w 3694535"/>
              <a:gd name="connsiteY25" fmla="*/ 4506776 h 4522819"/>
              <a:gd name="connsiteX26" fmla="*/ 2218194 w 3694535"/>
              <a:gd name="connsiteY26" fmla="*/ 4521884 h 4522819"/>
              <a:gd name="connsiteX27" fmla="*/ 1743740 w 3694535"/>
              <a:gd name="connsiteY27" fmla="*/ 4522819 h 4522819"/>
              <a:gd name="connsiteX0" fmla="*/ 1743740 w 3694535"/>
              <a:gd name="connsiteY0" fmla="*/ 4522819 h 4522819"/>
              <a:gd name="connsiteX1" fmla="*/ 1796903 w 3694535"/>
              <a:gd name="connsiteY1" fmla="*/ 3815659 h 4522819"/>
              <a:gd name="connsiteX2" fmla="*/ 1307805 w 3694535"/>
              <a:gd name="connsiteY2" fmla="*/ 3411622 h 4522819"/>
              <a:gd name="connsiteX3" fmla="*/ 31898 w 3694535"/>
              <a:gd name="connsiteY3" fmla="*/ 2975687 h 4522819"/>
              <a:gd name="connsiteX4" fmla="*/ 1127052 w 3694535"/>
              <a:gd name="connsiteY4" fmla="*/ 3273399 h 4522819"/>
              <a:gd name="connsiteX5" fmla="*/ 393405 w 3694535"/>
              <a:gd name="connsiteY5" fmla="*/ 2486590 h 4522819"/>
              <a:gd name="connsiteX6" fmla="*/ 1775638 w 3694535"/>
              <a:gd name="connsiteY6" fmla="*/ 3549845 h 4522819"/>
              <a:gd name="connsiteX7" fmla="*/ 1679945 w 3694535"/>
              <a:gd name="connsiteY7" fmla="*/ 2422794 h 4522819"/>
              <a:gd name="connsiteX8" fmla="*/ 0 w 3694535"/>
              <a:gd name="connsiteY8" fmla="*/ 785380 h 4522819"/>
              <a:gd name="connsiteX9" fmla="*/ 988828 w 3694535"/>
              <a:gd name="connsiteY9" fmla="*/ 1954962 h 4522819"/>
              <a:gd name="connsiteX10" fmla="*/ 1137684 w 3694535"/>
              <a:gd name="connsiteY10" fmla="*/ 891706 h 4522819"/>
              <a:gd name="connsiteX11" fmla="*/ 1222745 w 3694535"/>
              <a:gd name="connsiteY11" fmla="*/ 2093185 h 4522819"/>
              <a:gd name="connsiteX12" fmla="*/ 1690577 w 3694535"/>
              <a:gd name="connsiteY12" fmla="*/ 2220776 h 4522819"/>
              <a:gd name="connsiteX13" fmla="*/ 1956391 w 3694535"/>
              <a:gd name="connsiteY13" fmla="*/ 30469 h 4522819"/>
              <a:gd name="connsiteX14" fmla="*/ 2027834 w 3694535"/>
              <a:gd name="connsiteY14" fmla="*/ 1016685 h 4522819"/>
              <a:gd name="connsiteX15" fmla="*/ 1881963 w 3694535"/>
              <a:gd name="connsiteY15" fmla="*/ 2090854 h 4522819"/>
              <a:gd name="connsiteX16" fmla="*/ 2057494 w 3694535"/>
              <a:gd name="connsiteY16" fmla="*/ 3076790 h 4522819"/>
              <a:gd name="connsiteX17" fmla="*/ 2647507 w 3694535"/>
              <a:gd name="connsiteY17" fmla="*/ 2550385 h 4522819"/>
              <a:gd name="connsiteX18" fmla="*/ 2913694 w 3694535"/>
              <a:gd name="connsiteY18" fmla="*/ 1322231 h 4522819"/>
              <a:gd name="connsiteX19" fmla="*/ 2806809 w 3694535"/>
              <a:gd name="connsiteY19" fmla="*/ 2413560 h 4522819"/>
              <a:gd name="connsiteX20" fmla="*/ 3694535 w 3694535"/>
              <a:gd name="connsiteY20" fmla="*/ 1154721 h 4522819"/>
              <a:gd name="connsiteX21" fmla="*/ 2222205 w 3694535"/>
              <a:gd name="connsiteY21" fmla="*/ 3400990 h 4522819"/>
              <a:gd name="connsiteX22" fmla="*/ 2169042 w 3694535"/>
              <a:gd name="connsiteY22" fmla="*/ 3847557 h 4522819"/>
              <a:gd name="connsiteX23" fmla="*/ 3317358 w 3694535"/>
              <a:gd name="connsiteY23" fmla="*/ 3124543 h 4522819"/>
              <a:gd name="connsiteX24" fmla="*/ 2194317 w 3694535"/>
              <a:gd name="connsiteY24" fmla="*/ 4061420 h 4522819"/>
              <a:gd name="connsiteX25" fmla="*/ 2232838 w 3694535"/>
              <a:gd name="connsiteY25" fmla="*/ 4506776 h 4522819"/>
              <a:gd name="connsiteX26" fmla="*/ 2218194 w 3694535"/>
              <a:gd name="connsiteY26" fmla="*/ 4521884 h 4522819"/>
              <a:gd name="connsiteX27" fmla="*/ 1743740 w 3694535"/>
              <a:gd name="connsiteY27" fmla="*/ 4522819 h 4522819"/>
              <a:gd name="connsiteX0" fmla="*/ 1743740 w 3694535"/>
              <a:gd name="connsiteY0" fmla="*/ 4522814 h 4522814"/>
              <a:gd name="connsiteX1" fmla="*/ 1796903 w 3694535"/>
              <a:gd name="connsiteY1" fmla="*/ 3815654 h 4522814"/>
              <a:gd name="connsiteX2" fmla="*/ 1307805 w 3694535"/>
              <a:gd name="connsiteY2" fmla="*/ 3411617 h 4522814"/>
              <a:gd name="connsiteX3" fmla="*/ 31898 w 3694535"/>
              <a:gd name="connsiteY3" fmla="*/ 2975682 h 4522814"/>
              <a:gd name="connsiteX4" fmla="*/ 1127052 w 3694535"/>
              <a:gd name="connsiteY4" fmla="*/ 3273394 h 4522814"/>
              <a:gd name="connsiteX5" fmla="*/ 393405 w 3694535"/>
              <a:gd name="connsiteY5" fmla="*/ 2486585 h 4522814"/>
              <a:gd name="connsiteX6" fmla="*/ 1775638 w 3694535"/>
              <a:gd name="connsiteY6" fmla="*/ 3549840 h 4522814"/>
              <a:gd name="connsiteX7" fmla="*/ 1679945 w 3694535"/>
              <a:gd name="connsiteY7" fmla="*/ 2422789 h 4522814"/>
              <a:gd name="connsiteX8" fmla="*/ 0 w 3694535"/>
              <a:gd name="connsiteY8" fmla="*/ 785375 h 4522814"/>
              <a:gd name="connsiteX9" fmla="*/ 988828 w 3694535"/>
              <a:gd name="connsiteY9" fmla="*/ 1954957 h 4522814"/>
              <a:gd name="connsiteX10" fmla="*/ 1137684 w 3694535"/>
              <a:gd name="connsiteY10" fmla="*/ 891701 h 4522814"/>
              <a:gd name="connsiteX11" fmla="*/ 1222745 w 3694535"/>
              <a:gd name="connsiteY11" fmla="*/ 2093180 h 4522814"/>
              <a:gd name="connsiteX12" fmla="*/ 1690577 w 3694535"/>
              <a:gd name="connsiteY12" fmla="*/ 2220771 h 4522814"/>
              <a:gd name="connsiteX13" fmla="*/ 1956391 w 3694535"/>
              <a:gd name="connsiteY13" fmla="*/ 30464 h 4522814"/>
              <a:gd name="connsiteX14" fmla="*/ 2027834 w 3694535"/>
              <a:gd name="connsiteY14" fmla="*/ 1016680 h 4522814"/>
              <a:gd name="connsiteX15" fmla="*/ 1881963 w 3694535"/>
              <a:gd name="connsiteY15" fmla="*/ 2090849 h 4522814"/>
              <a:gd name="connsiteX16" fmla="*/ 2057494 w 3694535"/>
              <a:gd name="connsiteY16" fmla="*/ 3076785 h 4522814"/>
              <a:gd name="connsiteX17" fmla="*/ 2647507 w 3694535"/>
              <a:gd name="connsiteY17" fmla="*/ 2550380 h 4522814"/>
              <a:gd name="connsiteX18" fmla="*/ 2913694 w 3694535"/>
              <a:gd name="connsiteY18" fmla="*/ 1322226 h 4522814"/>
              <a:gd name="connsiteX19" fmla="*/ 2806809 w 3694535"/>
              <a:gd name="connsiteY19" fmla="*/ 2413555 h 4522814"/>
              <a:gd name="connsiteX20" fmla="*/ 3694535 w 3694535"/>
              <a:gd name="connsiteY20" fmla="*/ 1154716 h 4522814"/>
              <a:gd name="connsiteX21" fmla="*/ 2222205 w 3694535"/>
              <a:gd name="connsiteY21" fmla="*/ 3400985 h 4522814"/>
              <a:gd name="connsiteX22" fmla="*/ 2169042 w 3694535"/>
              <a:gd name="connsiteY22" fmla="*/ 3847552 h 4522814"/>
              <a:gd name="connsiteX23" fmla="*/ 3317358 w 3694535"/>
              <a:gd name="connsiteY23" fmla="*/ 3124538 h 4522814"/>
              <a:gd name="connsiteX24" fmla="*/ 2194317 w 3694535"/>
              <a:gd name="connsiteY24" fmla="*/ 4061415 h 4522814"/>
              <a:gd name="connsiteX25" fmla="*/ 2232838 w 3694535"/>
              <a:gd name="connsiteY25" fmla="*/ 4506771 h 4522814"/>
              <a:gd name="connsiteX26" fmla="*/ 2218194 w 3694535"/>
              <a:gd name="connsiteY26" fmla="*/ 4521879 h 4522814"/>
              <a:gd name="connsiteX27" fmla="*/ 1743740 w 3694535"/>
              <a:gd name="connsiteY27" fmla="*/ 4522814 h 4522814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79945 w 3694535"/>
              <a:gd name="connsiteY7" fmla="*/ 2392325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690577 w 3694535"/>
              <a:gd name="connsiteY12" fmla="*/ 2190307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222745 w 3694535"/>
              <a:gd name="connsiteY11" fmla="*/ 2062716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194671 w 3694535"/>
              <a:gd name="connsiteY11" fmla="*/ 2026621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194671 w 3694535"/>
              <a:gd name="connsiteY11" fmla="*/ 2026621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37684 w 3694535"/>
              <a:gd name="connsiteY10" fmla="*/ 861237 h 4492350"/>
              <a:gd name="connsiteX11" fmla="*/ 1194671 w 3694535"/>
              <a:gd name="connsiteY11" fmla="*/ 2026621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13621 w 3694535"/>
              <a:gd name="connsiteY10" fmla="*/ 861237 h 4492350"/>
              <a:gd name="connsiteX11" fmla="*/ 1194671 w 3694535"/>
              <a:gd name="connsiteY11" fmla="*/ 2026621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13621 w 3694535"/>
              <a:gd name="connsiteY10" fmla="*/ 861237 h 4492350"/>
              <a:gd name="connsiteX11" fmla="*/ 1194671 w 3694535"/>
              <a:gd name="connsiteY11" fmla="*/ 2026621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113621 w 3694535"/>
              <a:gd name="connsiteY10" fmla="*/ 861237 h 4492350"/>
              <a:gd name="connsiteX11" fmla="*/ 1194671 w 3694535"/>
              <a:gd name="connsiteY11" fmla="*/ 2026621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093568 w 3694535"/>
              <a:gd name="connsiteY10" fmla="*/ 857226 h 4492350"/>
              <a:gd name="connsiteX11" fmla="*/ 1194671 w 3694535"/>
              <a:gd name="connsiteY11" fmla="*/ 2026621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43740 w 3694535"/>
              <a:gd name="connsiteY0" fmla="*/ 4492350 h 4492350"/>
              <a:gd name="connsiteX1" fmla="*/ 1796903 w 3694535"/>
              <a:gd name="connsiteY1" fmla="*/ 3785190 h 4492350"/>
              <a:gd name="connsiteX2" fmla="*/ 1307805 w 3694535"/>
              <a:gd name="connsiteY2" fmla="*/ 3381153 h 4492350"/>
              <a:gd name="connsiteX3" fmla="*/ 31898 w 3694535"/>
              <a:gd name="connsiteY3" fmla="*/ 2945218 h 4492350"/>
              <a:gd name="connsiteX4" fmla="*/ 1127052 w 3694535"/>
              <a:gd name="connsiteY4" fmla="*/ 3242930 h 4492350"/>
              <a:gd name="connsiteX5" fmla="*/ 393405 w 3694535"/>
              <a:gd name="connsiteY5" fmla="*/ 2456121 h 4492350"/>
              <a:gd name="connsiteX6" fmla="*/ 1775638 w 3694535"/>
              <a:gd name="connsiteY6" fmla="*/ 3519376 h 4492350"/>
              <a:gd name="connsiteX7" fmla="*/ 1683956 w 3694535"/>
              <a:gd name="connsiteY7" fmla="*/ 2424409 h 4492350"/>
              <a:gd name="connsiteX8" fmla="*/ 0 w 3694535"/>
              <a:gd name="connsiteY8" fmla="*/ 754911 h 4492350"/>
              <a:gd name="connsiteX9" fmla="*/ 988828 w 3694535"/>
              <a:gd name="connsiteY9" fmla="*/ 1924493 h 4492350"/>
              <a:gd name="connsiteX10" fmla="*/ 1093568 w 3694535"/>
              <a:gd name="connsiteY10" fmla="*/ 857226 h 4492350"/>
              <a:gd name="connsiteX11" fmla="*/ 1194671 w 3694535"/>
              <a:gd name="connsiteY11" fmla="*/ 2026621 h 4492350"/>
              <a:gd name="connsiteX12" fmla="*/ 1714640 w 3694535"/>
              <a:gd name="connsiteY12" fmla="*/ 2194318 h 4492350"/>
              <a:gd name="connsiteX13" fmla="*/ 1956391 w 3694535"/>
              <a:gd name="connsiteY13" fmla="*/ 0 h 4492350"/>
              <a:gd name="connsiteX14" fmla="*/ 2027834 w 3694535"/>
              <a:gd name="connsiteY14" fmla="*/ 986216 h 4492350"/>
              <a:gd name="connsiteX15" fmla="*/ 1881963 w 3694535"/>
              <a:gd name="connsiteY15" fmla="*/ 2060385 h 4492350"/>
              <a:gd name="connsiteX16" fmla="*/ 2057494 w 3694535"/>
              <a:gd name="connsiteY16" fmla="*/ 3046321 h 4492350"/>
              <a:gd name="connsiteX17" fmla="*/ 2647507 w 3694535"/>
              <a:gd name="connsiteY17" fmla="*/ 2519916 h 4492350"/>
              <a:gd name="connsiteX18" fmla="*/ 2913694 w 3694535"/>
              <a:gd name="connsiteY18" fmla="*/ 1291762 h 4492350"/>
              <a:gd name="connsiteX19" fmla="*/ 2806809 w 3694535"/>
              <a:gd name="connsiteY19" fmla="*/ 2383091 h 4492350"/>
              <a:gd name="connsiteX20" fmla="*/ 3694535 w 3694535"/>
              <a:gd name="connsiteY20" fmla="*/ 1124252 h 4492350"/>
              <a:gd name="connsiteX21" fmla="*/ 2222205 w 3694535"/>
              <a:gd name="connsiteY21" fmla="*/ 3370521 h 4492350"/>
              <a:gd name="connsiteX22" fmla="*/ 2169042 w 3694535"/>
              <a:gd name="connsiteY22" fmla="*/ 3817088 h 4492350"/>
              <a:gd name="connsiteX23" fmla="*/ 3317358 w 3694535"/>
              <a:gd name="connsiteY23" fmla="*/ 3094074 h 4492350"/>
              <a:gd name="connsiteX24" fmla="*/ 2194317 w 3694535"/>
              <a:gd name="connsiteY24" fmla="*/ 4030951 h 4492350"/>
              <a:gd name="connsiteX25" fmla="*/ 2232838 w 3694535"/>
              <a:gd name="connsiteY25" fmla="*/ 4476307 h 4492350"/>
              <a:gd name="connsiteX26" fmla="*/ 2218194 w 3694535"/>
              <a:gd name="connsiteY26" fmla="*/ 4491415 h 4492350"/>
              <a:gd name="connsiteX27" fmla="*/ 1743740 w 3694535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24409 h 4492350"/>
              <a:gd name="connsiteX8" fmla="*/ 8208 w 3662637"/>
              <a:gd name="connsiteY8" fmla="*/ 750901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24409 h 4492350"/>
              <a:gd name="connsiteX8" fmla="*/ 8208 w 3662637"/>
              <a:gd name="connsiteY8" fmla="*/ 750901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24409 h 4492350"/>
              <a:gd name="connsiteX8" fmla="*/ 8208 w 3662637"/>
              <a:gd name="connsiteY8" fmla="*/ 750901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24409 h 4492350"/>
              <a:gd name="connsiteX8" fmla="*/ 8208 w 3662637"/>
              <a:gd name="connsiteY8" fmla="*/ 750901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8208 w 3662637"/>
              <a:gd name="connsiteY8" fmla="*/ 750901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8208 w 3662637"/>
              <a:gd name="connsiteY8" fmla="*/ 750901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8208 w 3662637"/>
              <a:gd name="connsiteY8" fmla="*/ 750901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8208 w 3662637"/>
              <a:gd name="connsiteY8" fmla="*/ 750901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61507 w 3662637"/>
              <a:gd name="connsiteY5" fmla="*/ 2456121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81560 w 3662637"/>
              <a:gd name="connsiteY5" fmla="*/ 2432058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81560 w 3662637"/>
              <a:gd name="connsiteY5" fmla="*/ 2432058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095154 w 3662637"/>
              <a:gd name="connsiteY4" fmla="*/ 3242930 h 4492350"/>
              <a:gd name="connsiteX5" fmla="*/ 381560 w 3662637"/>
              <a:gd name="connsiteY5" fmla="*/ 2432058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111196 w 3662637"/>
              <a:gd name="connsiteY4" fmla="*/ 3238920 h 4492350"/>
              <a:gd name="connsiteX5" fmla="*/ 381560 w 3662637"/>
              <a:gd name="connsiteY5" fmla="*/ 2432058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111196 w 3662637"/>
              <a:gd name="connsiteY4" fmla="*/ 3238920 h 4492350"/>
              <a:gd name="connsiteX5" fmla="*/ 381560 w 3662637"/>
              <a:gd name="connsiteY5" fmla="*/ 2432058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111196 w 3662637"/>
              <a:gd name="connsiteY4" fmla="*/ 3238920 h 4492350"/>
              <a:gd name="connsiteX5" fmla="*/ 381560 w 3662637"/>
              <a:gd name="connsiteY5" fmla="*/ 2432058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111196 w 3662637"/>
              <a:gd name="connsiteY4" fmla="*/ 3238920 h 4492350"/>
              <a:gd name="connsiteX5" fmla="*/ 381560 w 3662637"/>
              <a:gd name="connsiteY5" fmla="*/ 2432058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111196 w 3662637"/>
              <a:gd name="connsiteY4" fmla="*/ 3238920 h 4492350"/>
              <a:gd name="connsiteX5" fmla="*/ 381560 w 3662637"/>
              <a:gd name="connsiteY5" fmla="*/ 2432058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111196 w 3662637"/>
              <a:gd name="connsiteY4" fmla="*/ 3238920 h 4492350"/>
              <a:gd name="connsiteX5" fmla="*/ 381560 w 3662637"/>
              <a:gd name="connsiteY5" fmla="*/ 2432058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111196 w 3662637"/>
              <a:gd name="connsiteY4" fmla="*/ 3238920 h 4492350"/>
              <a:gd name="connsiteX5" fmla="*/ 381560 w 3662637"/>
              <a:gd name="connsiteY5" fmla="*/ 2432058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711842 w 3662637"/>
              <a:gd name="connsiteY0" fmla="*/ 4492350 h 4492350"/>
              <a:gd name="connsiteX1" fmla="*/ 1765005 w 3662637"/>
              <a:gd name="connsiteY1" fmla="*/ 3785190 h 4492350"/>
              <a:gd name="connsiteX2" fmla="*/ 1275907 w 3662637"/>
              <a:gd name="connsiteY2" fmla="*/ 3381153 h 4492350"/>
              <a:gd name="connsiteX3" fmla="*/ 0 w 3662637"/>
              <a:gd name="connsiteY3" fmla="*/ 2945218 h 4492350"/>
              <a:gd name="connsiteX4" fmla="*/ 1111196 w 3662637"/>
              <a:gd name="connsiteY4" fmla="*/ 3238920 h 4492350"/>
              <a:gd name="connsiteX5" fmla="*/ 381560 w 3662637"/>
              <a:gd name="connsiteY5" fmla="*/ 2432058 h 4492350"/>
              <a:gd name="connsiteX6" fmla="*/ 1743740 w 3662637"/>
              <a:gd name="connsiteY6" fmla="*/ 3519376 h 4492350"/>
              <a:gd name="connsiteX7" fmla="*/ 1652058 w 3662637"/>
              <a:gd name="connsiteY7" fmla="*/ 2400346 h 4492350"/>
              <a:gd name="connsiteX8" fmla="*/ 28261 w 3662637"/>
              <a:gd name="connsiteY8" fmla="*/ 742880 h 4492350"/>
              <a:gd name="connsiteX9" fmla="*/ 956930 w 3662637"/>
              <a:gd name="connsiteY9" fmla="*/ 1924493 h 4492350"/>
              <a:gd name="connsiteX10" fmla="*/ 1061670 w 3662637"/>
              <a:gd name="connsiteY10" fmla="*/ 857226 h 4492350"/>
              <a:gd name="connsiteX11" fmla="*/ 1162773 w 3662637"/>
              <a:gd name="connsiteY11" fmla="*/ 2026621 h 4492350"/>
              <a:gd name="connsiteX12" fmla="*/ 1682742 w 3662637"/>
              <a:gd name="connsiteY12" fmla="*/ 2194318 h 4492350"/>
              <a:gd name="connsiteX13" fmla="*/ 1924493 w 3662637"/>
              <a:gd name="connsiteY13" fmla="*/ 0 h 4492350"/>
              <a:gd name="connsiteX14" fmla="*/ 1995936 w 3662637"/>
              <a:gd name="connsiteY14" fmla="*/ 986216 h 4492350"/>
              <a:gd name="connsiteX15" fmla="*/ 1850065 w 3662637"/>
              <a:gd name="connsiteY15" fmla="*/ 2060385 h 4492350"/>
              <a:gd name="connsiteX16" fmla="*/ 2025596 w 3662637"/>
              <a:gd name="connsiteY16" fmla="*/ 3046321 h 4492350"/>
              <a:gd name="connsiteX17" fmla="*/ 2615609 w 3662637"/>
              <a:gd name="connsiteY17" fmla="*/ 2519916 h 4492350"/>
              <a:gd name="connsiteX18" fmla="*/ 2881796 w 3662637"/>
              <a:gd name="connsiteY18" fmla="*/ 1291762 h 4492350"/>
              <a:gd name="connsiteX19" fmla="*/ 2774911 w 3662637"/>
              <a:gd name="connsiteY19" fmla="*/ 2383091 h 4492350"/>
              <a:gd name="connsiteX20" fmla="*/ 3662637 w 3662637"/>
              <a:gd name="connsiteY20" fmla="*/ 1124252 h 4492350"/>
              <a:gd name="connsiteX21" fmla="*/ 2190307 w 3662637"/>
              <a:gd name="connsiteY21" fmla="*/ 3370521 h 4492350"/>
              <a:gd name="connsiteX22" fmla="*/ 2137144 w 3662637"/>
              <a:gd name="connsiteY22" fmla="*/ 3817088 h 4492350"/>
              <a:gd name="connsiteX23" fmla="*/ 3285460 w 3662637"/>
              <a:gd name="connsiteY23" fmla="*/ 3094074 h 4492350"/>
              <a:gd name="connsiteX24" fmla="*/ 2162419 w 3662637"/>
              <a:gd name="connsiteY24" fmla="*/ 4030951 h 4492350"/>
              <a:gd name="connsiteX25" fmla="*/ 2200940 w 3662637"/>
              <a:gd name="connsiteY25" fmla="*/ 4476307 h 4492350"/>
              <a:gd name="connsiteX26" fmla="*/ 2186296 w 3662637"/>
              <a:gd name="connsiteY26" fmla="*/ 4491415 h 4492350"/>
              <a:gd name="connsiteX27" fmla="*/ 1711842 w 3662637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51844 w 3638574"/>
              <a:gd name="connsiteY2" fmla="*/ 3381153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57497 w 3638574"/>
              <a:gd name="connsiteY5" fmla="*/ 2432058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51844 w 3638574"/>
              <a:gd name="connsiteY2" fmla="*/ 3381153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57497 w 3638574"/>
              <a:gd name="connsiteY5" fmla="*/ 2432058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51844 w 3638574"/>
              <a:gd name="connsiteY2" fmla="*/ 3381153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57497 w 3638574"/>
              <a:gd name="connsiteY5" fmla="*/ 2432058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57497 w 3638574"/>
              <a:gd name="connsiteY5" fmla="*/ 2432058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57497 w 3638574"/>
              <a:gd name="connsiteY5" fmla="*/ 2432058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65518 w 3638574"/>
              <a:gd name="connsiteY5" fmla="*/ 2420026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65518 w 3638574"/>
              <a:gd name="connsiteY5" fmla="*/ 2420026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65518 w 3638574"/>
              <a:gd name="connsiteY5" fmla="*/ 2420026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65518 w 3638574"/>
              <a:gd name="connsiteY5" fmla="*/ 2420026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65518 w 3638574"/>
              <a:gd name="connsiteY5" fmla="*/ 2420026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89581 w 3638574"/>
              <a:gd name="connsiteY5" fmla="*/ 2412005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89581 w 3638574"/>
              <a:gd name="connsiteY5" fmla="*/ 2412005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89581 w 3638574"/>
              <a:gd name="connsiteY5" fmla="*/ 2412005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89581 w 3638574"/>
              <a:gd name="connsiteY5" fmla="*/ 2412005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89581 w 3638574"/>
              <a:gd name="connsiteY5" fmla="*/ 2412005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89581 w 3638574"/>
              <a:gd name="connsiteY5" fmla="*/ 2412005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58679 w 3638574"/>
              <a:gd name="connsiteY12" fmla="*/ 2194318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40942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89581 w 3638574"/>
              <a:gd name="connsiteY5" fmla="*/ 2412005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46038 w 3638574"/>
              <a:gd name="connsiteY12" fmla="*/ 2198532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19873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89581 w 3638574"/>
              <a:gd name="connsiteY5" fmla="*/ 2412005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46038 w 3638574"/>
              <a:gd name="connsiteY12" fmla="*/ 2198532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03018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89581 w 3638574"/>
              <a:gd name="connsiteY5" fmla="*/ 2412005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46038 w 3638574"/>
              <a:gd name="connsiteY12" fmla="*/ 2198532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13081 w 3638574"/>
              <a:gd name="connsiteY22" fmla="*/ 3817088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  <a:gd name="connsiteX0" fmla="*/ 1687779 w 3638574"/>
              <a:gd name="connsiteY0" fmla="*/ 4492350 h 4492350"/>
              <a:gd name="connsiteX1" fmla="*/ 1703018 w 3638574"/>
              <a:gd name="connsiteY1" fmla="*/ 3785190 h 4492350"/>
              <a:gd name="connsiteX2" fmla="*/ 1239812 w 3638574"/>
              <a:gd name="connsiteY2" fmla="*/ 3369121 h 4492350"/>
              <a:gd name="connsiteX3" fmla="*/ 0 w 3638574"/>
              <a:gd name="connsiteY3" fmla="*/ 2917145 h 4492350"/>
              <a:gd name="connsiteX4" fmla="*/ 1087133 w 3638574"/>
              <a:gd name="connsiteY4" fmla="*/ 3238920 h 4492350"/>
              <a:gd name="connsiteX5" fmla="*/ 389581 w 3638574"/>
              <a:gd name="connsiteY5" fmla="*/ 2412005 h 4492350"/>
              <a:gd name="connsiteX6" fmla="*/ 1719677 w 3638574"/>
              <a:gd name="connsiteY6" fmla="*/ 3519376 h 4492350"/>
              <a:gd name="connsiteX7" fmla="*/ 1627995 w 3638574"/>
              <a:gd name="connsiteY7" fmla="*/ 2400346 h 4492350"/>
              <a:gd name="connsiteX8" fmla="*/ 4198 w 3638574"/>
              <a:gd name="connsiteY8" fmla="*/ 742880 h 4492350"/>
              <a:gd name="connsiteX9" fmla="*/ 932867 w 3638574"/>
              <a:gd name="connsiteY9" fmla="*/ 1924493 h 4492350"/>
              <a:gd name="connsiteX10" fmla="*/ 1037607 w 3638574"/>
              <a:gd name="connsiteY10" fmla="*/ 857226 h 4492350"/>
              <a:gd name="connsiteX11" fmla="*/ 1138710 w 3638574"/>
              <a:gd name="connsiteY11" fmla="*/ 2026621 h 4492350"/>
              <a:gd name="connsiteX12" fmla="*/ 1646038 w 3638574"/>
              <a:gd name="connsiteY12" fmla="*/ 2198532 h 4492350"/>
              <a:gd name="connsiteX13" fmla="*/ 1900430 w 3638574"/>
              <a:gd name="connsiteY13" fmla="*/ 0 h 4492350"/>
              <a:gd name="connsiteX14" fmla="*/ 1971873 w 3638574"/>
              <a:gd name="connsiteY14" fmla="*/ 986216 h 4492350"/>
              <a:gd name="connsiteX15" fmla="*/ 1826002 w 3638574"/>
              <a:gd name="connsiteY15" fmla="*/ 2060385 h 4492350"/>
              <a:gd name="connsiteX16" fmla="*/ 2001533 w 3638574"/>
              <a:gd name="connsiteY16" fmla="*/ 3046321 h 4492350"/>
              <a:gd name="connsiteX17" fmla="*/ 2591546 w 3638574"/>
              <a:gd name="connsiteY17" fmla="*/ 2519916 h 4492350"/>
              <a:gd name="connsiteX18" fmla="*/ 2857733 w 3638574"/>
              <a:gd name="connsiteY18" fmla="*/ 1291762 h 4492350"/>
              <a:gd name="connsiteX19" fmla="*/ 2750848 w 3638574"/>
              <a:gd name="connsiteY19" fmla="*/ 2383091 h 4492350"/>
              <a:gd name="connsiteX20" fmla="*/ 3638574 w 3638574"/>
              <a:gd name="connsiteY20" fmla="*/ 1124252 h 4492350"/>
              <a:gd name="connsiteX21" fmla="*/ 2166244 w 3638574"/>
              <a:gd name="connsiteY21" fmla="*/ 3370521 h 4492350"/>
              <a:gd name="connsiteX22" fmla="*/ 2121509 w 3638574"/>
              <a:gd name="connsiteY22" fmla="*/ 3808660 h 4492350"/>
              <a:gd name="connsiteX23" fmla="*/ 3261397 w 3638574"/>
              <a:gd name="connsiteY23" fmla="*/ 3094074 h 4492350"/>
              <a:gd name="connsiteX24" fmla="*/ 2138356 w 3638574"/>
              <a:gd name="connsiteY24" fmla="*/ 4030951 h 4492350"/>
              <a:gd name="connsiteX25" fmla="*/ 2176877 w 3638574"/>
              <a:gd name="connsiteY25" fmla="*/ 4476307 h 4492350"/>
              <a:gd name="connsiteX26" fmla="*/ 2162233 w 3638574"/>
              <a:gd name="connsiteY26" fmla="*/ 4491415 h 4492350"/>
              <a:gd name="connsiteX27" fmla="*/ 1687779 w 3638574"/>
              <a:gd name="connsiteY27" fmla="*/ 4492350 h 449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638574" h="4492350">
                <a:moveTo>
                  <a:pt x="1687779" y="4492350"/>
                </a:moveTo>
                <a:cubicBezTo>
                  <a:pt x="1649353" y="4280693"/>
                  <a:pt x="1685297" y="4020910"/>
                  <a:pt x="1703018" y="3785190"/>
                </a:cubicBezTo>
                <a:lnTo>
                  <a:pt x="1239812" y="3369121"/>
                </a:lnTo>
                <a:cubicBezTo>
                  <a:pt x="710236" y="3436368"/>
                  <a:pt x="325039" y="3138656"/>
                  <a:pt x="0" y="2917145"/>
                </a:cubicBezTo>
                <a:cubicBezTo>
                  <a:pt x="370399" y="3119320"/>
                  <a:pt x="1037576" y="3333525"/>
                  <a:pt x="1087133" y="3238920"/>
                </a:cubicBezTo>
                <a:cubicBezTo>
                  <a:pt x="945521" y="3141082"/>
                  <a:pt x="539214" y="2730422"/>
                  <a:pt x="389581" y="2412005"/>
                </a:cubicBezTo>
                <a:cubicBezTo>
                  <a:pt x="859682" y="2946896"/>
                  <a:pt x="1430048" y="3277253"/>
                  <a:pt x="1719677" y="3519376"/>
                </a:cubicBezTo>
                <a:cubicBezTo>
                  <a:pt x="1735906" y="3304113"/>
                  <a:pt x="1659893" y="2776030"/>
                  <a:pt x="1627995" y="2400346"/>
                </a:cubicBezTo>
                <a:cubicBezTo>
                  <a:pt x="725782" y="2160678"/>
                  <a:pt x="172484" y="1536000"/>
                  <a:pt x="4198" y="742880"/>
                </a:cubicBezTo>
                <a:cubicBezTo>
                  <a:pt x="248250" y="1210277"/>
                  <a:pt x="456205" y="1649601"/>
                  <a:pt x="932867" y="1924493"/>
                </a:cubicBezTo>
                <a:cubicBezTo>
                  <a:pt x="1158949" y="1666327"/>
                  <a:pt x="1108304" y="1211645"/>
                  <a:pt x="1037607" y="857226"/>
                </a:cubicBezTo>
                <a:cubicBezTo>
                  <a:pt x="1222371" y="1153446"/>
                  <a:pt x="1266767" y="1586023"/>
                  <a:pt x="1138710" y="2026621"/>
                </a:cubicBezTo>
                <a:cubicBezTo>
                  <a:pt x="1250538" y="2109256"/>
                  <a:pt x="1570304" y="2252254"/>
                  <a:pt x="1646038" y="2198532"/>
                </a:cubicBezTo>
                <a:cubicBezTo>
                  <a:pt x="1690527" y="1476450"/>
                  <a:pt x="1904067" y="874481"/>
                  <a:pt x="1900430" y="0"/>
                </a:cubicBezTo>
                <a:cubicBezTo>
                  <a:pt x="1976693" y="192349"/>
                  <a:pt x="2015482" y="645373"/>
                  <a:pt x="1971873" y="986216"/>
                </a:cubicBezTo>
                <a:cubicBezTo>
                  <a:pt x="1947436" y="1177213"/>
                  <a:pt x="1846749" y="1657958"/>
                  <a:pt x="1826002" y="2060385"/>
                </a:cubicBezTo>
                <a:cubicBezTo>
                  <a:pt x="1811014" y="2351099"/>
                  <a:pt x="1951043" y="3007770"/>
                  <a:pt x="2001533" y="3046321"/>
                </a:cubicBezTo>
                <a:cubicBezTo>
                  <a:pt x="2041794" y="3055338"/>
                  <a:pt x="2575349" y="2567047"/>
                  <a:pt x="2591546" y="2519916"/>
                </a:cubicBezTo>
                <a:cubicBezTo>
                  <a:pt x="2482423" y="2107858"/>
                  <a:pt x="2569814" y="1503293"/>
                  <a:pt x="2857733" y="1291762"/>
                </a:cubicBezTo>
                <a:cubicBezTo>
                  <a:pt x="2648315" y="1639496"/>
                  <a:pt x="2663487" y="2195777"/>
                  <a:pt x="2750848" y="2383091"/>
                </a:cubicBezTo>
                <a:cubicBezTo>
                  <a:pt x="3066810" y="2282983"/>
                  <a:pt x="3503085" y="1513118"/>
                  <a:pt x="3638574" y="1124252"/>
                </a:cubicBezTo>
                <a:cubicBezTo>
                  <a:pt x="3492704" y="2254009"/>
                  <a:pt x="2460505" y="2814271"/>
                  <a:pt x="2166244" y="3370521"/>
                </a:cubicBezTo>
                <a:cubicBezTo>
                  <a:pt x="2148523" y="3519377"/>
                  <a:pt x="2147251" y="3667825"/>
                  <a:pt x="2121509" y="3808660"/>
                </a:cubicBezTo>
                <a:cubicBezTo>
                  <a:pt x="2452144" y="3808286"/>
                  <a:pt x="3159362" y="3298984"/>
                  <a:pt x="3261397" y="3094074"/>
                </a:cubicBezTo>
                <a:cubicBezTo>
                  <a:pt x="3262702" y="3429094"/>
                  <a:pt x="2493987" y="3820258"/>
                  <a:pt x="2138356" y="4030951"/>
                </a:cubicBezTo>
                <a:cubicBezTo>
                  <a:pt x="2116438" y="4040371"/>
                  <a:pt x="2182753" y="4334539"/>
                  <a:pt x="2176877" y="4476307"/>
                </a:cubicBezTo>
                <a:cubicBezTo>
                  <a:pt x="2170659" y="4477332"/>
                  <a:pt x="2168451" y="4490390"/>
                  <a:pt x="2162233" y="4491415"/>
                </a:cubicBezTo>
                <a:lnTo>
                  <a:pt x="1687779" y="4492350"/>
                </a:lnTo>
                <a:close/>
              </a:path>
            </a:pathLst>
          </a:cu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9" name="椭圆 20">
            <a:extLst>
              <a:ext uri="{FF2B5EF4-FFF2-40B4-BE49-F238E27FC236}">
                <a16:creationId xmlns:a16="http://schemas.microsoft.com/office/drawing/2014/main" id="{447BD1F1-4AB3-468A-B82A-86B993280647}"/>
              </a:ext>
            </a:extLst>
          </p:cNvPr>
          <p:cNvSpPr>
            <a:spLocks noChangeAspect="1"/>
          </p:cNvSpPr>
          <p:nvPr/>
        </p:nvSpPr>
        <p:spPr>
          <a:xfrm>
            <a:off x="6140375" y="1513321"/>
            <a:ext cx="484363" cy="484362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0" name="椭圆 21">
            <a:extLst>
              <a:ext uri="{FF2B5EF4-FFF2-40B4-BE49-F238E27FC236}">
                <a16:creationId xmlns:a16="http://schemas.microsoft.com/office/drawing/2014/main" id="{4CE7663C-140F-42C7-A6F0-584C5DC35352}"/>
              </a:ext>
            </a:extLst>
          </p:cNvPr>
          <p:cNvSpPr>
            <a:spLocks noChangeAspect="1"/>
          </p:cNvSpPr>
          <p:nvPr/>
        </p:nvSpPr>
        <p:spPr>
          <a:xfrm>
            <a:off x="7632636" y="2458042"/>
            <a:ext cx="484363" cy="484362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1" name="椭圆 22">
            <a:extLst>
              <a:ext uri="{FF2B5EF4-FFF2-40B4-BE49-F238E27FC236}">
                <a16:creationId xmlns:a16="http://schemas.microsoft.com/office/drawing/2014/main" id="{D19D9DA3-6C4A-43E7-91DE-EA7436A1A1EE}"/>
              </a:ext>
            </a:extLst>
          </p:cNvPr>
          <p:cNvSpPr>
            <a:spLocks noChangeAspect="1"/>
          </p:cNvSpPr>
          <p:nvPr/>
        </p:nvSpPr>
        <p:spPr>
          <a:xfrm>
            <a:off x="4572931" y="2139384"/>
            <a:ext cx="484363" cy="484362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2" name="椭圆 23">
            <a:extLst>
              <a:ext uri="{FF2B5EF4-FFF2-40B4-BE49-F238E27FC236}">
                <a16:creationId xmlns:a16="http://schemas.microsoft.com/office/drawing/2014/main" id="{ADA7B9FA-D93A-4CD3-9FE1-0BAFEF0152B1}"/>
              </a:ext>
            </a:extLst>
          </p:cNvPr>
          <p:cNvSpPr>
            <a:spLocks noChangeAspect="1"/>
          </p:cNvSpPr>
          <p:nvPr/>
        </p:nvSpPr>
        <p:spPr>
          <a:xfrm>
            <a:off x="4419819" y="4033181"/>
            <a:ext cx="484363" cy="484362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3" name="椭圆 24">
            <a:extLst>
              <a:ext uri="{FF2B5EF4-FFF2-40B4-BE49-F238E27FC236}">
                <a16:creationId xmlns:a16="http://schemas.microsoft.com/office/drawing/2014/main" id="{6EF041DA-3534-42AE-89B9-7D98CBB49993}"/>
              </a:ext>
            </a:extLst>
          </p:cNvPr>
          <p:cNvSpPr>
            <a:spLocks noChangeAspect="1"/>
          </p:cNvSpPr>
          <p:nvPr/>
        </p:nvSpPr>
        <p:spPr>
          <a:xfrm>
            <a:off x="7390455" y="4115175"/>
            <a:ext cx="484363" cy="484362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4" name="椭圆 25">
            <a:extLst>
              <a:ext uri="{FF2B5EF4-FFF2-40B4-BE49-F238E27FC236}">
                <a16:creationId xmlns:a16="http://schemas.microsoft.com/office/drawing/2014/main" id="{AD1E84F9-3F33-42DA-B58F-60EC50EB2F40}"/>
              </a:ext>
            </a:extLst>
          </p:cNvPr>
          <p:cNvSpPr>
            <a:spLocks noChangeAspect="1"/>
          </p:cNvSpPr>
          <p:nvPr/>
        </p:nvSpPr>
        <p:spPr>
          <a:xfrm>
            <a:off x="6932157" y="2636778"/>
            <a:ext cx="484363" cy="484362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5" name="椭圆 26">
            <a:extLst>
              <a:ext uri="{FF2B5EF4-FFF2-40B4-BE49-F238E27FC236}">
                <a16:creationId xmlns:a16="http://schemas.microsoft.com/office/drawing/2014/main" id="{E4956E60-D0B0-4D90-890C-8C929B508143}"/>
              </a:ext>
            </a:extLst>
          </p:cNvPr>
          <p:cNvSpPr>
            <a:spLocks noChangeAspect="1"/>
          </p:cNvSpPr>
          <p:nvPr/>
        </p:nvSpPr>
        <p:spPr>
          <a:xfrm>
            <a:off x="5456206" y="2271441"/>
            <a:ext cx="484363" cy="484362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6" name="椭圆 27">
            <a:extLst>
              <a:ext uri="{FF2B5EF4-FFF2-40B4-BE49-F238E27FC236}">
                <a16:creationId xmlns:a16="http://schemas.microsoft.com/office/drawing/2014/main" id="{A9C72902-0017-4C5C-ABCE-5A223D166EDF}"/>
              </a:ext>
            </a:extLst>
          </p:cNvPr>
          <p:cNvSpPr>
            <a:spLocks noChangeAspect="1"/>
          </p:cNvSpPr>
          <p:nvPr/>
        </p:nvSpPr>
        <p:spPr>
          <a:xfrm>
            <a:off x="6402750" y="3305792"/>
            <a:ext cx="242181" cy="242180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7" name="椭圆 28">
            <a:extLst>
              <a:ext uri="{FF2B5EF4-FFF2-40B4-BE49-F238E27FC236}">
                <a16:creationId xmlns:a16="http://schemas.microsoft.com/office/drawing/2014/main" id="{D9A620CD-2D6F-4A6A-B061-009C4A516B8E}"/>
              </a:ext>
            </a:extLst>
          </p:cNvPr>
          <p:cNvSpPr>
            <a:spLocks noChangeAspect="1"/>
          </p:cNvSpPr>
          <p:nvPr/>
        </p:nvSpPr>
        <p:spPr>
          <a:xfrm>
            <a:off x="7355768" y="3237039"/>
            <a:ext cx="242181" cy="242180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8" name="椭圆 29">
            <a:extLst>
              <a:ext uri="{FF2B5EF4-FFF2-40B4-BE49-F238E27FC236}">
                <a16:creationId xmlns:a16="http://schemas.microsoft.com/office/drawing/2014/main" id="{7D144D3C-A002-47B6-BD35-1B0A6CEA1B8C}"/>
              </a:ext>
            </a:extLst>
          </p:cNvPr>
          <p:cNvSpPr>
            <a:spLocks noChangeAspect="1"/>
          </p:cNvSpPr>
          <p:nvPr/>
        </p:nvSpPr>
        <p:spPr>
          <a:xfrm>
            <a:off x="6094289" y="2755802"/>
            <a:ext cx="242181" cy="242180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9" name="椭圆 30">
            <a:extLst>
              <a:ext uri="{FF2B5EF4-FFF2-40B4-BE49-F238E27FC236}">
                <a16:creationId xmlns:a16="http://schemas.microsoft.com/office/drawing/2014/main" id="{950177C8-7456-406E-AD95-7661C64BDDC8}"/>
              </a:ext>
            </a:extLst>
          </p:cNvPr>
          <p:cNvSpPr>
            <a:spLocks noChangeAspect="1"/>
          </p:cNvSpPr>
          <p:nvPr/>
        </p:nvSpPr>
        <p:spPr>
          <a:xfrm>
            <a:off x="5240089" y="3134171"/>
            <a:ext cx="242181" cy="242180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0" name="椭圆 31">
            <a:extLst>
              <a:ext uri="{FF2B5EF4-FFF2-40B4-BE49-F238E27FC236}">
                <a16:creationId xmlns:a16="http://schemas.microsoft.com/office/drawing/2014/main" id="{A1736618-5C21-4741-AA8D-4A36CDEBE670}"/>
              </a:ext>
            </a:extLst>
          </p:cNvPr>
          <p:cNvSpPr>
            <a:spLocks noChangeAspect="1"/>
          </p:cNvSpPr>
          <p:nvPr/>
        </p:nvSpPr>
        <p:spPr>
          <a:xfrm>
            <a:off x="5098387" y="3872995"/>
            <a:ext cx="242181" cy="242180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1" name="椭圆 32">
            <a:extLst>
              <a:ext uri="{FF2B5EF4-FFF2-40B4-BE49-F238E27FC236}">
                <a16:creationId xmlns:a16="http://schemas.microsoft.com/office/drawing/2014/main" id="{CE9B58B0-CEF7-4412-B27D-DAC78F76BC10}"/>
              </a:ext>
            </a:extLst>
          </p:cNvPr>
          <p:cNvSpPr>
            <a:spLocks noChangeAspect="1"/>
          </p:cNvSpPr>
          <p:nvPr/>
        </p:nvSpPr>
        <p:spPr>
          <a:xfrm>
            <a:off x="5737485" y="4396453"/>
            <a:ext cx="242181" cy="242180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2" name="椭圆 33">
            <a:extLst>
              <a:ext uri="{FF2B5EF4-FFF2-40B4-BE49-F238E27FC236}">
                <a16:creationId xmlns:a16="http://schemas.microsoft.com/office/drawing/2014/main" id="{9B18B367-64EC-49F0-A69D-51623AB98A3D}"/>
              </a:ext>
            </a:extLst>
          </p:cNvPr>
          <p:cNvSpPr>
            <a:spLocks noChangeAspect="1"/>
          </p:cNvSpPr>
          <p:nvPr/>
        </p:nvSpPr>
        <p:spPr>
          <a:xfrm>
            <a:off x="6518415" y="4115175"/>
            <a:ext cx="242181" cy="242180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3" name="椭圆 34">
            <a:extLst>
              <a:ext uri="{FF2B5EF4-FFF2-40B4-BE49-F238E27FC236}">
                <a16:creationId xmlns:a16="http://schemas.microsoft.com/office/drawing/2014/main" id="{DA659BAE-771A-4131-AD48-23DA898DDF6F}"/>
              </a:ext>
            </a:extLst>
          </p:cNvPr>
          <p:cNvSpPr>
            <a:spLocks noChangeAspect="1"/>
          </p:cNvSpPr>
          <p:nvPr/>
        </p:nvSpPr>
        <p:spPr>
          <a:xfrm>
            <a:off x="6886606" y="4793567"/>
            <a:ext cx="242181" cy="242180"/>
          </a:xfrm>
          <a:prstGeom prst="ellipse">
            <a:avLst/>
          </a:prstGeom>
          <a:solidFill>
            <a:srgbClr val="18478F"/>
          </a:solidFill>
          <a:ln w="25400" cmpd="sng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7C69889-7A3F-43F8-B132-BF73BB00F9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048" y="1237449"/>
            <a:ext cx="1462774" cy="1462774"/>
          </a:xfrm>
          <a:prstGeom prst="rect">
            <a:avLst/>
          </a:prstGeom>
        </p:spPr>
      </p:pic>
      <p:pic>
        <p:nvPicPr>
          <p:cNvPr id="9" name="圖片 8" descr="一張含有 畫畫 的圖片&#10;&#10;自動產生的描述">
            <a:extLst>
              <a:ext uri="{FF2B5EF4-FFF2-40B4-BE49-F238E27FC236}">
                <a16:creationId xmlns:a16="http://schemas.microsoft.com/office/drawing/2014/main" id="{76A9B507-97C4-49B8-9991-ECAA7797725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445" y="1676597"/>
            <a:ext cx="1666550" cy="1666550"/>
          </a:xfrm>
          <a:prstGeom prst="rect">
            <a:avLst/>
          </a:prstGeom>
        </p:spPr>
      </p:pic>
      <p:grpSp>
        <p:nvGrpSpPr>
          <p:cNvPr id="15" name="群組 14">
            <a:extLst>
              <a:ext uri="{FF2B5EF4-FFF2-40B4-BE49-F238E27FC236}">
                <a16:creationId xmlns:a16="http://schemas.microsoft.com/office/drawing/2014/main" id="{65580314-56A5-4EC7-9A3D-57E3094B3E44}"/>
              </a:ext>
            </a:extLst>
          </p:cNvPr>
          <p:cNvGrpSpPr/>
          <p:nvPr/>
        </p:nvGrpSpPr>
        <p:grpSpPr>
          <a:xfrm>
            <a:off x="1670333" y="1430789"/>
            <a:ext cx="3290450" cy="1762464"/>
            <a:chOff x="268253" y="1542549"/>
            <a:chExt cx="3290450" cy="1762464"/>
          </a:xfrm>
        </p:grpSpPr>
        <p:sp>
          <p:nvSpPr>
            <p:cNvPr id="112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  <a:extLst>
                <a:ext uri="{FF2B5EF4-FFF2-40B4-BE49-F238E27FC236}">
                  <a16:creationId xmlns:a16="http://schemas.microsoft.com/office/drawing/2014/main" id="{1730669C-4CC6-401E-9D78-6663B2329135}"/>
                </a:ext>
              </a:extLst>
            </p:cNvPr>
            <p:cNvSpPr/>
            <p:nvPr/>
          </p:nvSpPr>
          <p:spPr>
            <a:xfrm>
              <a:off x="316464" y="2144439"/>
              <a:ext cx="3242239" cy="11605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TW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ios </a:t>
              </a:r>
              <a:r>
                <a:rPr lang="zh-TW" altLang="en-US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系統 </a:t>
              </a:r>
              <a:r>
                <a:rPr lang="en-US" altLang="zh-TW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swift</a:t>
              </a:r>
              <a:r>
                <a:rPr lang="zh-TW" altLang="en-US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 </a:t>
              </a:r>
              <a:r>
                <a:rPr lang="en-US" altLang="zh-TW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11.3.1</a:t>
              </a: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TW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BiauKai"/>
                </a:rPr>
                <a:t>app</a:t>
              </a:r>
              <a:r>
                <a:rPr lang="zh-TW" altLang="en-US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BiauKai"/>
                </a:rPr>
                <a:t>的流程圖規劃</a:t>
              </a:r>
              <a:endParaRPr lang="en-US" altLang="zh-TW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BiauKai"/>
                </a:rPr>
                <a:t>工作進度規劃及控管</a:t>
              </a:r>
            </a:p>
          </p:txBody>
        </p:sp>
        <p:sp>
          <p:nvSpPr>
            <p:cNvPr id="114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  <a:extLst>
                <a:ext uri="{FF2B5EF4-FFF2-40B4-BE49-F238E27FC236}">
                  <a16:creationId xmlns:a16="http://schemas.microsoft.com/office/drawing/2014/main" id="{87E20F54-83BE-4CF8-861B-3798ECA1D54C}"/>
                </a:ext>
              </a:extLst>
            </p:cNvPr>
            <p:cNvSpPr/>
            <p:nvPr/>
          </p:nvSpPr>
          <p:spPr>
            <a:xfrm>
              <a:off x="268253" y="1542549"/>
              <a:ext cx="2062476" cy="6593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800" b="1" dirty="0">
                  <a:solidFill>
                    <a:srgbClr val="2C579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王孝瑜</a:t>
              </a:r>
              <a:endParaRPr lang="en-US" sz="2800" b="1" dirty="0">
                <a:solidFill>
                  <a:srgbClr val="2C579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endParaRPr>
            </a:p>
          </p:txBody>
        </p:sp>
      </p:grp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2EF49DE3-0E57-4FF0-B1CB-89EF3F6880BE}"/>
              </a:ext>
            </a:extLst>
          </p:cNvPr>
          <p:cNvGrpSpPr/>
          <p:nvPr/>
        </p:nvGrpSpPr>
        <p:grpSpPr>
          <a:xfrm>
            <a:off x="2077489" y="4678708"/>
            <a:ext cx="3257783" cy="1800254"/>
            <a:chOff x="553489" y="4434868"/>
            <a:chExt cx="3257783" cy="1800254"/>
          </a:xfrm>
        </p:grpSpPr>
        <p:sp>
          <p:nvSpPr>
            <p:cNvPr id="113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  <a:extLst>
                <a:ext uri="{FF2B5EF4-FFF2-40B4-BE49-F238E27FC236}">
                  <a16:creationId xmlns:a16="http://schemas.microsoft.com/office/drawing/2014/main" id="{CF369F24-CF7D-4C23-BBFF-97334FFAF8C0}"/>
                </a:ext>
              </a:extLst>
            </p:cNvPr>
            <p:cNvSpPr/>
            <p:nvPr/>
          </p:nvSpPr>
          <p:spPr>
            <a:xfrm>
              <a:off x="569033" y="5080190"/>
              <a:ext cx="3242239" cy="11549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BiauKai"/>
                </a:rPr>
                <a:t>資料庫規劃</a:t>
              </a:r>
              <a:endParaRPr lang="en-US" altLang="zh-TW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zh-TW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BiauKai"/>
                </a:rPr>
                <a:t>伺服器架設</a:t>
              </a:r>
              <a:r>
                <a:rPr lang="zh-TW" altLang="en-US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BiauKai"/>
                </a:rPr>
                <a:t> </a:t>
              </a:r>
              <a:r>
                <a:rPr lang="zh-TW" altLang="zh-TW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SpringBoot2</a:t>
              </a:r>
              <a:endParaRPr lang="en-US" altLang="zh-TW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zh-TW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BiauKai"/>
                </a:rPr>
                <a:t>程式測試員</a:t>
              </a:r>
              <a:endParaRPr lang="zh-TW" altLang="en-US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BiauKai"/>
              </a:endParaRPr>
            </a:p>
          </p:txBody>
        </p:sp>
        <p:sp>
          <p:nvSpPr>
            <p:cNvPr id="115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  <a:extLst>
                <a:ext uri="{FF2B5EF4-FFF2-40B4-BE49-F238E27FC236}">
                  <a16:creationId xmlns:a16="http://schemas.microsoft.com/office/drawing/2014/main" id="{7DB797D0-2CA2-46FE-BFAA-1422A3425ED3}"/>
                </a:ext>
              </a:extLst>
            </p:cNvPr>
            <p:cNvSpPr/>
            <p:nvPr/>
          </p:nvSpPr>
          <p:spPr>
            <a:xfrm>
              <a:off x="553489" y="4434868"/>
              <a:ext cx="2062476" cy="6593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800" b="1" dirty="0">
                  <a:solidFill>
                    <a:srgbClr val="2C579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羅宇智</a:t>
              </a:r>
              <a:endParaRPr lang="en-US" sz="2800" b="1" dirty="0">
                <a:solidFill>
                  <a:srgbClr val="2C579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endParaRPr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D4A652D8-E9C7-4622-85E8-270C70A21778}"/>
              </a:ext>
            </a:extLst>
          </p:cNvPr>
          <p:cNvGrpSpPr/>
          <p:nvPr/>
        </p:nvGrpSpPr>
        <p:grpSpPr>
          <a:xfrm>
            <a:off x="8793291" y="1496601"/>
            <a:ext cx="3242239" cy="2174165"/>
            <a:chOff x="8732331" y="3670841"/>
            <a:chExt cx="3242239" cy="2174165"/>
          </a:xfrm>
        </p:grpSpPr>
        <p:sp>
          <p:nvSpPr>
            <p:cNvPr id="116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  <a:extLst>
                <a:ext uri="{FF2B5EF4-FFF2-40B4-BE49-F238E27FC236}">
                  <a16:creationId xmlns:a16="http://schemas.microsoft.com/office/drawing/2014/main" id="{FFAC1A6B-3206-4AF4-86B8-F58B39C5C22C}"/>
                </a:ext>
              </a:extLst>
            </p:cNvPr>
            <p:cNvSpPr/>
            <p:nvPr/>
          </p:nvSpPr>
          <p:spPr>
            <a:xfrm>
              <a:off x="8735978" y="3670841"/>
              <a:ext cx="2062476" cy="6593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800" b="1" dirty="0">
                  <a:solidFill>
                    <a:srgbClr val="2C579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吳嘉芸</a:t>
              </a:r>
              <a:endParaRPr lang="en-US" sz="2800" b="1" dirty="0">
                <a:solidFill>
                  <a:srgbClr val="2C579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endParaRPr>
            </a:p>
          </p:txBody>
        </p:sp>
        <p:sp>
          <p:nvSpPr>
            <p:cNvPr id="117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  <a:extLst>
                <a:ext uri="{FF2B5EF4-FFF2-40B4-BE49-F238E27FC236}">
                  <a16:creationId xmlns:a16="http://schemas.microsoft.com/office/drawing/2014/main" id="{7E548CB8-4A16-4CD0-ADFF-B2DD557E6362}"/>
                </a:ext>
              </a:extLst>
            </p:cNvPr>
            <p:cNvSpPr/>
            <p:nvPr/>
          </p:nvSpPr>
          <p:spPr>
            <a:xfrm>
              <a:off x="8732331" y="4321191"/>
              <a:ext cx="3242239" cy="1523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TW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BiauKai"/>
                </a:rPr>
                <a:t>android</a:t>
              </a:r>
              <a:r>
                <a:rPr lang="zh-TW" altLang="en-US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BiauKai"/>
                </a:rPr>
                <a:t>平台開發</a:t>
              </a:r>
              <a:endParaRPr lang="en-US" altLang="zh-TW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zh-TW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BiauKai"/>
                </a:rPr>
                <a:t>app畫面設計</a:t>
              </a:r>
              <a:endParaRPr lang="en-US" altLang="zh-TW" sz="1600" dirty="0">
                <a:solidFill>
                  <a:srgbClr val="5B7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TW" altLang="en-US" sz="1600" dirty="0">
                  <a:solidFill>
                    <a:srgbClr val="5B7CA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BiauKai"/>
                </a:rPr>
                <a:t>會議主持人和紀錄</a:t>
              </a:r>
            </a:p>
            <a:p>
              <a:pPr>
                <a:lnSpc>
                  <a:spcPct val="150000"/>
                </a:lnSpc>
              </a:pPr>
              <a:endParaRPr lang="zh-TW" altLang="en-US" sz="1600" dirty="0">
                <a:solidFill>
                  <a:srgbClr val="5B7CAE"/>
                </a:solidFill>
                <a:latin typeface="微軟正黑體" panose="020B0604030504040204" pitchFamily="34" charset="-120"/>
                <a:sym typeface="BiauKai"/>
              </a:endParaRPr>
            </a:p>
          </p:txBody>
        </p:sp>
      </p:grpSp>
      <p:pic>
        <p:nvPicPr>
          <p:cNvPr id="13" name="圖片 12" descr="一張含有 畫畫 的圖片&#10;&#10;自動產生的描述">
            <a:extLst>
              <a:ext uri="{FF2B5EF4-FFF2-40B4-BE49-F238E27FC236}">
                <a16:creationId xmlns:a16="http://schemas.microsoft.com/office/drawing/2014/main" id="{DF5FDEA3-0F08-43BC-A978-2485AFE5ECB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635" y="3622745"/>
            <a:ext cx="2109898" cy="152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4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1BA94A7C-3219-46DD-A0A5-9AED60412678}"/>
              </a:ext>
            </a:extLst>
          </p:cNvPr>
          <p:cNvGrpSpPr/>
          <p:nvPr/>
        </p:nvGrpSpPr>
        <p:grpSpPr>
          <a:xfrm>
            <a:off x="6911127" y="4166586"/>
            <a:ext cx="688368" cy="688368"/>
            <a:chOff x="7069512" y="5149081"/>
            <a:chExt cx="688368" cy="688368"/>
          </a:xfrm>
        </p:grpSpPr>
        <p:grpSp>
          <p:nvGrpSpPr>
            <p:cNvPr id="29" name="组合 28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7069512" y="5149081"/>
              <a:ext cx="688368" cy="688368"/>
              <a:chOff x="7242071" y="5103361"/>
              <a:chExt cx="688368" cy="688368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7242071" y="5103361"/>
                <a:ext cx="688368" cy="688368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7286625" y="5148946"/>
                <a:ext cx="608738" cy="608738"/>
              </a:xfrm>
              <a:prstGeom prst="ellipse">
                <a:avLst/>
              </a:prstGeom>
              <a:solidFill>
                <a:srgbClr val="18478F"/>
              </a:solidFill>
              <a:ln w="28575"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" name="组合 40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7242697" y="5310026"/>
              <a:ext cx="367805" cy="366477"/>
              <a:chOff x="5287964" y="2994026"/>
              <a:chExt cx="879475" cy="876300"/>
            </a:xfrm>
            <a:solidFill>
              <a:schemeClr val="bg1"/>
            </a:solidFill>
          </p:grpSpPr>
          <p:sp>
            <p:nvSpPr>
              <p:cNvPr id="42" name="Freeform 75"/>
              <p:cNvSpPr>
                <a:spLocks noEditPoints="1"/>
              </p:cNvSpPr>
              <p:nvPr/>
            </p:nvSpPr>
            <p:spPr bwMode="auto">
              <a:xfrm>
                <a:off x="5287964" y="3076576"/>
                <a:ext cx="796925" cy="793750"/>
              </a:xfrm>
              <a:custGeom>
                <a:avLst/>
                <a:gdLst>
                  <a:gd name="T0" fmla="*/ 105 w 211"/>
                  <a:gd name="T1" fmla="*/ 211 h 211"/>
                  <a:gd name="T2" fmla="*/ 211 w 211"/>
                  <a:gd name="T3" fmla="*/ 106 h 211"/>
                  <a:gd name="T4" fmla="*/ 198 w 211"/>
                  <a:gd name="T5" fmla="*/ 56 h 211"/>
                  <a:gd name="T6" fmla="*/ 196 w 211"/>
                  <a:gd name="T7" fmla="*/ 56 h 211"/>
                  <a:gd name="T8" fmla="*/ 194 w 211"/>
                  <a:gd name="T9" fmla="*/ 56 h 211"/>
                  <a:gd name="T10" fmla="*/ 181 w 211"/>
                  <a:gd name="T11" fmla="*/ 55 h 211"/>
                  <a:gd name="T12" fmla="*/ 171 w 211"/>
                  <a:gd name="T13" fmla="*/ 65 h 211"/>
                  <a:gd name="T14" fmla="*/ 183 w 211"/>
                  <a:gd name="T15" fmla="*/ 106 h 211"/>
                  <a:gd name="T16" fmla="*/ 105 w 211"/>
                  <a:gd name="T17" fmla="*/ 183 h 211"/>
                  <a:gd name="T18" fmla="*/ 28 w 211"/>
                  <a:gd name="T19" fmla="*/ 106 h 211"/>
                  <a:gd name="T20" fmla="*/ 105 w 211"/>
                  <a:gd name="T21" fmla="*/ 28 h 211"/>
                  <a:gd name="T22" fmla="*/ 146 w 211"/>
                  <a:gd name="T23" fmla="*/ 40 h 211"/>
                  <a:gd name="T24" fmla="*/ 155 w 211"/>
                  <a:gd name="T25" fmla="*/ 31 h 211"/>
                  <a:gd name="T26" fmla="*/ 154 w 211"/>
                  <a:gd name="T27" fmla="*/ 16 h 211"/>
                  <a:gd name="T28" fmla="*/ 154 w 211"/>
                  <a:gd name="T29" fmla="*/ 12 h 211"/>
                  <a:gd name="T30" fmla="*/ 105 w 211"/>
                  <a:gd name="T31" fmla="*/ 0 h 211"/>
                  <a:gd name="T32" fmla="*/ 0 w 211"/>
                  <a:gd name="T33" fmla="*/ 106 h 211"/>
                  <a:gd name="T34" fmla="*/ 105 w 211"/>
                  <a:gd name="T35" fmla="*/ 211 h 211"/>
                  <a:gd name="T36" fmla="*/ 105 w 211"/>
                  <a:gd name="T37" fmla="*/ 211 h 211"/>
                  <a:gd name="T38" fmla="*/ 105 w 211"/>
                  <a:gd name="T39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1" h="211">
                    <a:moveTo>
                      <a:pt x="105" y="211"/>
                    </a:moveTo>
                    <a:cubicBezTo>
                      <a:pt x="164" y="211"/>
                      <a:pt x="211" y="164"/>
                      <a:pt x="211" y="106"/>
                    </a:cubicBezTo>
                    <a:cubicBezTo>
                      <a:pt x="211" y="88"/>
                      <a:pt x="206" y="71"/>
                      <a:pt x="198" y="56"/>
                    </a:cubicBezTo>
                    <a:cubicBezTo>
                      <a:pt x="198" y="56"/>
                      <a:pt x="197" y="56"/>
                      <a:pt x="196" y="56"/>
                    </a:cubicBezTo>
                    <a:cubicBezTo>
                      <a:pt x="195" y="56"/>
                      <a:pt x="195" y="56"/>
                      <a:pt x="194" y="56"/>
                    </a:cubicBezTo>
                    <a:cubicBezTo>
                      <a:pt x="181" y="55"/>
                      <a:pt x="181" y="55"/>
                      <a:pt x="181" y="55"/>
                    </a:cubicBezTo>
                    <a:cubicBezTo>
                      <a:pt x="171" y="65"/>
                      <a:pt x="171" y="65"/>
                      <a:pt x="171" y="65"/>
                    </a:cubicBezTo>
                    <a:cubicBezTo>
                      <a:pt x="179" y="77"/>
                      <a:pt x="183" y="91"/>
                      <a:pt x="183" y="106"/>
                    </a:cubicBezTo>
                    <a:cubicBezTo>
                      <a:pt x="183" y="149"/>
                      <a:pt x="148" y="183"/>
                      <a:pt x="105" y="183"/>
                    </a:cubicBezTo>
                    <a:cubicBezTo>
                      <a:pt x="62" y="183"/>
                      <a:pt x="28" y="149"/>
                      <a:pt x="28" y="106"/>
                    </a:cubicBezTo>
                    <a:cubicBezTo>
                      <a:pt x="28" y="63"/>
                      <a:pt x="62" y="28"/>
                      <a:pt x="105" y="28"/>
                    </a:cubicBezTo>
                    <a:cubicBezTo>
                      <a:pt x="120" y="28"/>
                      <a:pt x="134" y="32"/>
                      <a:pt x="146" y="40"/>
                    </a:cubicBezTo>
                    <a:cubicBezTo>
                      <a:pt x="155" y="31"/>
                      <a:pt x="155" y="31"/>
                      <a:pt x="155" y="31"/>
                    </a:cubicBezTo>
                    <a:cubicBezTo>
                      <a:pt x="154" y="16"/>
                      <a:pt x="154" y="16"/>
                      <a:pt x="154" y="16"/>
                    </a:cubicBezTo>
                    <a:cubicBezTo>
                      <a:pt x="154" y="14"/>
                      <a:pt x="154" y="13"/>
                      <a:pt x="154" y="12"/>
                    </a:cubicBezTo>
                    <a:cubicBezTo>
                      <a:pt x="139" y="5"/>
                      <a:pt x="123" y="0"/>
                      <a:pt x="105" y="0"/>
                    </a:cubicBezTo>
                    <a:cubicBezTo>
                      <a:pt x="47" y="0"/>
                      <a:pt x="0" y="48"/>
                      <a:pt x="0" y="106"/>
                    </a:cubicBezTo>
                    <a:cubicBezTo>
                      <a:pt x="0" y="164"/>
                      <a:pt x="47" y="211"/>
                      <a:pt x="105" y="211"/>
                    </a:cubicBezTo>
                    <a:close/>
                    <a:moveTo>
                      <a:pt x="105" y="211"/>
                    </a:moveTo>
                    <a:cubicBezTo>
                      <a:pt x="105" y="211"/>
                      <a:pt x="105" y="211"/>
                      <a:pt x="105" y="2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76"/>
              <p:cNvSpPr>
                <a:spLocks noEditPoints="1"/>
              </p:cNvSpPr>
              <p:nvPr/>
            </p:nvSpPr>
            <p:spPr bwMode="auto">
              <a:xfrm>
                <a:off x="5487989" y="3279776"/>
                <a:ext cx="392113" cy="392113"/>
              </a:xfrm>
              <a:custGeom>
                <a:avLst/>
                <a:gdLst>
                  <a:gd name="T0" fmla="*/ 52 w 104"/>
                  <a:gd name="T1" fmla="*/ 25 h 104"/>
                  <a:gd name="T2" fmla="*/ 54 w 104"/>
                  <a:gd name="T3" fmla="*/ 25 h 104"/>
                  <a:gd name="T4" fmla="*/ 74 w 104"/>
                  <a:gd name="T5" fmla="*/ 5 h 104"/>
                  <a:gd name="T6" fmla="*/ 74 w 104"/>
                  <a:gd name="T7" fmla="*/ 5 h 104"/>
                  <a:gd name="T8" fmla="*/ 52 w 104"/>
                  <a:gd name="T9" fmla="*/ 0 h 104"/>
                  <a:gd name="T10" fmla="*/ 0 w 104"/>
                  <a:gd name="T11" fmla="*/ 52 h 104"/>
                  <a:gd name="T12" fmla="*/ 52 w 104"/>
                  <a:gd name="T13" fmla="*/ 104 h 104"/>
                  <a:gd name="T14" fmla="*/ 104 w 104"/>
                  <a:gd name="T15" fmla="*/ 52 h 104"/>
                  <a:gd name="T16" fmla="*/ 99 w 104"/>
                  <a:gd name="T17" fmla="*/ 30 h 104"/>
                  <a:gd name="T18" fmla="*/ 99 w 104"/>
                  <a:gd name="T19" fmla="*/ 30 h 104"/>
                  <a:gd name="T20" fmla="*/ 79 w 104"/>
                  <a:gd name="T21" fmla="*/ 50 h 104"/>
                  <a:gd name="T22" fmla="*/ 79 w 104"/>
                  <a:gd name="T23" fmla="*/ 52 h 104"/>
                  <a:gd name="T24" fmla="*/ 52 w 104"/>
                  <a:gd name="T25" fmla="*/ 79 h 104"/>
                  <a:gd name="T26" fmla="*/ 25 w 104"/>
                  <a:gd name="T27" fmla="*/ 52 h 104"/>
                  <a:gd name="T28" fmla="*/ 52 w 104"/>
                  <a:gd name="T29" fmla="*/ 25 h 104"/>
                  <a:gd name="T30" fmla="*/ 52 w 104"/>
                  <a:gd name="T31" fmla="*/ 25 h 104"/>
                  <a:gd name="T32" fmla="*/ 52 w 104"/>
                  <a:gd name="T33" fmla="*/ 2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104">
                    <a:moveTo>
                      <a:pt x="52" y="25"/>
                    </a:moveTo>
                    <a:cubicBezTo>
                      <a:pt x="53" y="25"/>
                      <a:pt x="54" y="25"/>
                      <a:pt x="54" y="2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68" y="2"/>
                      <a:pt x="60" y="0"/>
                      <a:pt x="52" y="0"/>
                    </a:cubicBezTo>
                    <a:cubicBezTo>
                      <a:pt x="24" y="0"/>
                      <a:pt x="0" y="23"/>
                      <a:pt x="0" y="52"/>
                    </a:cubicBezTo>
                    <a:cubicBezTo>
                      <a:pt x="0" y="81"/>
                      <a:pt x="24" y="104"/>
                      <a:pt x="52" y="104"/>
                    </a:cubicBezTo>
                    <a:cubicBezTo>
                      <a:pt x="81" y="104"/>
                      <a:pt x="104" y="81"/>
                      <a:pt x="104" y="52"/>
                    </a:cubicBezTo>
                    <a:cubicBezTo>
                      <a:pt x="104" y="44"/>
                      <a:pt x="102" y="37"/>
                      <a:pt x="99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79" y="50"/>
                      <a:pt x="79" y="50"/>
                      <a:pt x="79" y="50"/>
                    </a:cubicBezTo>
                    <a:cubicBezTo>
                      <a:pt x="79" y="50"/>
                      <a:pt x="79" y="51"/>
                      <a:pt x="79" y="52"/>
                    </a:cubicBezTo>
                    <a:cubicBezTo>
                      <a:pt x="79" y="67"/>
                      <a:pt x="67" y="79"/>
                      <a:pt x="52" y="79"/>
                    </a:cubicBezTo>
                    <a:cubicBezTo>
                      <a:pt x="37" y="79"/>
                      <a:pt x="25" y="67"/>
                      <a:pt x="25" y="52"/>
                    </a:cubicBezTo>
                    <a:cubicBezTo>
                      <a:pt x="25" y="37"/>
                      <a:pt x="37" y="25"/>
                      <a:pt x="52" y="25"/>
                    </a:cubicBezTo>
                    <a:close/>
                    <a:moveTo>
                      <a:pt x="52" y="25"/>
                    </a:moveTo>
                    <a:cubicBezTo>
                      <a:pt x="52" y="25"/>
                      <a:pt x="52" y="25"/>
                      <a:pt x="52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77"/>
              <p:cNvSpPr>
                <a:spLocks noEditPoints="1"/>
              </p:cNvSpPr>
              <p:nvPr/>
            </p:nvSpPr>
            <p:spPr bwMode="auto">
              <a:xfrm>
                <a:off x="5722939" y="2994026"/>
                <a:ext cx="444500" cy="441325"/>
              </a:xfrm>
              <a:custGeom>
                <a:avLst/>
                <a:gdLst>
                  <a:gd name="T0" fmla="*/ 99 w 118"/>
                  <a:gd name="T1" fmla="*/ 32 h 117"/>
                  <a:gd name="T2" fmla="*/ 105 w 118"/>
                  <a:gd name="T3" fmla="*/ 26 h 117"/>
                  <a:gd name="T4" fmla="*/ 105 w 118"/>
                  <a:gd name="T5" fmla="*/ 17 h 117"/>
                  <a:gd name="T6" fmla="*/ 101 w 118"/>
                  <a:gd name="T7" fmla="*/ 13 h 117"/>
                  <a:gd name="T8" fmla="*/ 96 w 118"/>
                  <a:gd name="T9" fmla="*/ 11 h 117"/>
                  <a:gd name="T10" fmla="*/ 92 w 118"/>
                  <a:gd name="T11" fmla="*/ 13 h 117"/>
                  <a:gd name="T12" fmla="*/ 85 w 118"/>
                  <a:gd name="T13" fmla="*/ 19 h 117"/>
                  <a:gd name="T14" fmla="*/ 84 w 118"/>
                  <a:gd name="T15" fmla="*/ 2 h 117"/>
                  <a:gd name="T16" fmla="*/ 82 w 118"/>
                  <a:gd name="T17" fmla="*/ 0 h 117"/>
                  <a:gd name="T18" fmla="*/ 80 w 118"/>
                  <a:gd name="T19" fmla="*/ 1 h 117"/>
                  <a:gd name="T20" fmla="*/ 54 w 118"/>
                  <a:gd name="T21" fmla="*/ 26 h 117"/>
                  <a:gd name="T22" fmla="*/ 51 w 118"/>
                  <a:gd name="T23" fmla="*/ 35 h 117"/>
                  <a:gd name="T24" fmla="*/ 51 w 118"/>
                  <a:gd name="T25" fmla="*/ 36 h 117"/>
                  <a:gd name="T26" fmla="*/ 52 w 118"/>
                  <a:gd name="T27" fmla="*/ 52 h 117"/>
                  <a:gd name="T28" fmla="*/ 43 w 118"/>
                  <a:gd name="T29" fmla="*/ 62 h 117"/>
                  <a:gd name="T30" fmla="*/ 26 w 118"/>
                  <a:gd name="T31" fmla="*/ 78 h 117"/>
                  <a:gd name="T32" fmla="*/ 26 w 118"/>
                  <a:gd name="T33" fmla="*/ 79 h 117"/>
                  <a:gd name="T34" fmla="*/ 10 w 118"/>
                  <a:gd name="T35" fmla="*/ 95 h 117"/>
                  <a:gd name="T36" fmla="*/ 2 w 118"/>
                  <a:gd name="T37" fmla="*/ 102 h 117"/>
                  <a:gd name="T38" fmla="*/ 1 w 118"/>
                  <a:gd name="T39" fmla="*/ 106 h 117"/>
                  <a:gd name="T40" fmla="*/ 0 w 118"/>
                  <a:gd name="T41" fmla="*/ 111 h 117"/>
                  <a:gd name="T42" fmla="*/ 6 w 118"/>
                  <a:gd name="T43" fmla="*/ 117 h 117"/>
                  <a:gd name="T44" fmla="*/ 6 w 118"/>
                  <a:gd name="T45" fmla="*/ 117 h 117"/>
                  <a:gd name="T46" fmla="*/ 12 w 118"/>
                  <a:gd name="T47" fmla="*/ 117 h 117"/>
                  <a:gd name="T48" fmla="*/ 16 w 118"/>
                  <a:gd name="T49" fmla="*/ 115 h 117"/>
                  <a:gd name="T50" fmla="*/ 66 w 118"/>
                  <a:gd name="T51" fmla="*/ 65 h 117"/>
                  <a:gd name="T52" fmla="*/ 81 w 118"/>
                  <a:gd name="T53" fmla="*/ 66 h 117"/>
                  <a:gd name="T54" fmla="*/ 82 w 118"/>
                  <a:gd name="T55" fmla="*/ 66 h 117"/>
                  <a:gd name="T56" fmla="*/ 83 w 118"/>
                  <a:gd name="T57" fmla="*/ 66 h 117"/>
                  <a:gd name="T58" fmla="*/ 91 w 118"/>
                  <a:gd name="T59" fmla="*/ 63 h 117"/>
                  <a:gd name="T60" fmla="*/ 116 w 118"/>
                  <a:gd name="T61" fmla="*/ 37 h 117"/>
                  <a:gd name="T62" fmla="*/ 115 w 118"/>
                  <a:gd name="T63" fmla="*/ 33 h 117"/>
                  <a:gd name="T64" fmla="*/ 99 w 118"/>
                  <a:gd name="T65" fmla="*/ 32 h 117"/>
                  <a:gd name="T66" fmla="*/ 99 w 118"/>
                  <a:gd name="T67" fmla="*/ 32 h 117"/>
                  <a:gd name="T68" fmla="*/ 99 w 118"/>
                  <a:gd name="T69" fmla="*/ 3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8" h="117">
                    <a:moveTo>
                      <a:pt x="99" y="32"/>
                    </a:moveTo>
                    <a:cubicBezTo>
                      <a:pt x="105" y="26"/>
                      <a:pt x="105" y="26"/>
                      <a:pt x="105" y="26"/>
                    </a:cubicBezTo>
                    <a:cubicBezTo>
                      <a:pt x="108" y="24"/>
                      <a:pt x="108" y="20"/>
                      <a:pt x="105" y="17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0" y="12"/>
                      <a:pt x="98" y="11"/>
                      <a:pt x="96" y="11"/>
                    </a:cubicBezTo>
                    <a:cubicBezTo>
                      <a:pt x="95" y="11"/>
                      <a:pt x="93" y="12"/>
                      <a:pt x="92" y="13"/>
                    </a:cubicBezTo>
                    <a:cubicBezTo>
                      <a:pt x="85" y="19"/>
                      <a:pt x="85" y="19"/>
                      <a:pt x="85" y="19"/>
                    </a:cubicBezTo>
                    <a:cubicBezTo>
                      <a:pt x="84" y="2"/>
                      <a:pt x="84" y="2"/>
                      <a:pt x="84" y="2"/>
                    </a:cubicBezTo>
                    <a:cubicBezTo>
                      <a:pt x="84" y="1"/>
                      <a:pt x="83" y="0"/>
                      <a:pt x="82" y="0"/>
                    </a:cubicBezTo>
                    <a:cubicBezTo>
                      <a:pt x="81" y="0"/>
                      <a:pt x="80" y="0"/>
                      <a:pt x="80" y="1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2" y="29"/>
                      <a:pt x="51" y="32"/>
                      <a:pt x="51" y="35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10" y="95"/>
                      <a:pt x="10" y="95"/>
                      <a:pt x="10" y="95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3"/>
                      <a:pt x="1" y="104"/>
                      <a:pt x="1" y="106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5"/>
                      <a:pt x="3" y="117"/>
                      <a:pt x="6" y="117"/>
                    </a:cubicBezTo>
                    <a:cubicBezTo>
                      <a:pt x="6" y="117"/>
                      <a:pt x="6" y="117"/>
                      <a:pt x="6" y="117"/>
                    </a:cubicBezTo>
                    <a:cubicBezTo>
                      <a:pt x="12" y="117"/>
                      <a:pt x="12" y="117"/>
                      <a:pt x="12" y="117"/>
                    </a:cubicBezTo>
                    <a:cubicBezTo>
                      <a:pt x="14" y="117"/>
                      <a:pt x="15" y="116"/>
                      <a:pt x="16" y="115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3" y="66"/>
                    </a:cubicBezTo>
                    <a:cubicBezTo>
                      <a:pt x="86" y="66"/>
                      <a:pt x="89" y="65"/>
                      <a:pt x="91" y="63"/>
                    </a:cubicBezTo>
                    <a:cubicBezTo>
                      <a:pt x="116" y="37"/>
                      <a:pt x="116" y="37"/>
                      <a:pt x="116" y="37"/>
                    </a:cubicBezTo>
                    <a:cubicBezTo>
                      <a:pt x="118" y="36"/>
                      <a:pt x="117" y="33"/>
                      <a:pt x="115" y="33"/>
                    </a:cubicBezTo>
                    <a:lnTo>
                      <a:pt x="99" y="32"/>
                    </a:lnTo>
                    <a:close/>
                    <a:moveTo>
                      <a:pt x="99" y="32"/>
                    </a:moveTo>
                    <a:cubicBezTo>
                      <a:pt x="99" y="32"/>
                      <a:pt x="99" y="32"/>
                      <a:pt x="99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5" name="群組 4">
            <a:extLst>
              <a:ext uri="{FF2B5EF4-FFF2-40B4-BE49-F238E27FC236}">
                <a16:creationId xmlns:a16="http://schemas.microsoft.com/office/drawing/2014/main" id="{AC3085F3-16EA-409D-B6A0-CCE31DFB7C15}"/>
              </a:ext>
            </a:extLst>
          </p:cNvPr>
          <p:cNvGrpSpPr/>
          <p:nvPr/>
        </p:nvGrpSpPr>
        <p:grpSpPr>
          <a:xfrm>
            <a:off x="6911127" y="2527199"/>
            <a:ext cx="688368" cy="688368"/>
            <a:chOff x="7034436" y="3540851"/>
            <a:chExt cx="688368" cy="688368"/>
          </a:xfrm>
        </p:grpSpPr>
        <p:grpSp>
          <p:nvGrpSpPr>
            <p:cNvPr id="19" name="组合 18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7034436" y="3540851"/>
              <a:ext cx="688368" cy="688368"/>
              <a:chOff x="7242071" y="1820434"/>
              <a:chExt cx="688368" cy="688368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7242071" y="1820434"/>
                <a:ext cx="688368" cy="688368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286625" y="1866019"/>
                <a:ext cx="608738" cy="608738"/>
              </a:xfrm>
              <a:prstGeom prst="ellipse">
                <a:avLst/>
              </a:prstGeom>
              <a:solidFill>
                <a:srgbClr val="18478F"/>
              </a:solidFill>
              <a:ln w="28575"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5" name="组合 44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7202755" y="3703688"/>
              <a:ext cx="369488" cy="372593"/>
              <a:chOff x="5216526" y="1358901"/>
              <a:chExt cx="566738" cy="571500"/>
            </a:xfrm>
            <a:solidFill>
              <a:schemeClr val="bg1"/>
            </a:solidFill>
          </p:grpSpPr>
          <p:sp>
            <p:nvSpPr>
              <p:cNvPr id="46" name="Freeform 78"/>
              <p:cNvSpPr>
                <a:spLocks/>
              </p:cNvSpPr>
              <p:nvPr/>
            </p:nvSpPr>
            <p:spPr bwMode="auto">
              <a:xfrm>
                <a:off x="5416551" y="1562101"/>
                <a:ext cx="366713" cy="368300"/>
              </a:xfrm>
              <a:custGeom>
                <a:avLst/>
                <a:gdLst>
                  <a:gd name="T0" fmla="*/ 27 w 97"/>
                  <a:gd name="T1" fmla="*/ 26 h 98"/>
                  <a:gd name="T2" fmla="*/ 26 w 97"/>
                  <a:gd name="T3" fmla="*/ 27 h 98"/>
                  <a:gd name="T4" fmla="*/ 0 w 97"/>
                  <a:gd name="T5" fmla="*/ 90 h 98"/>
                  <a:gd name="T6" fmla="*/ 0 w 97"/>
                  <a:gd name="T7" fmla="*/ 91 h 98"/>
                  <a:gd name="T8" fmla="*/ 1 w 97"/>
                  <a:gd name="T9" fmla="*/ 93 h 98"/>
                  <a:gd name="T10" fmla="*/ 53 w 97"/>
                  <a:gd name="T11" fmla="*/ 89 h 98"/>
                  <a:gd name="T12" fmla="*/ 89 w 97"/>
                  <a:gd name="T13" fmla="*/ 51 h 98"/>
                  <a:gd name="T14" fmla="*/ 92 w 97"/>
                  <a:gd name="T15" fmla="*/ 2 h 98"/>
                  <a:gd name="T16" fmla="*/ 91 w 97"/>
                  <a:gd name="T17" fmla="*/ 1 h 98"/>
                  <a:gd name="T18" fmla="*/ 89 w 97"/>
                  <a:gd name="T19" fmla="*/ 1 h 98"/>
                  <a:gd name="T20" fmla="*/ 27 w 97"/>
                  <a:gd name="T21" fmla="*/ 26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7" h="98">
                    <a:moveTo>
                      <a:pt x="27" y="26"/>
                    </a:moveTo>
                    <a:cubicBezTo>
                      <a:pt x="26" y="26"/>
                      <a:pt x="26" y="27"/>
                      <a:pt x="26" y="27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0"/>
                      <a:pt x="0" y="91"/>
                      <a:pt x="0" y="91"/>
                    </a:cubicBezTo>
                    <a:cubicBezTo>
                      <a:pt x="0" y="92"/>
                      <a:pt x="1" y="92"/>
                      <a:pt x="1" y="93"/>
                    </a:cubicBezTo>
                    <a:cubicBezTo>
                      <a:pt x="19" y="98"/>
                      <a:pt x="37" y="96"/>
                      <a:pt x="53" y="89"/>
                    </a:cubicBezTo>
                    <a:cubicBezTo>
                      <a:pt x="70" y="81"/>
                      <a:pt x="82" y="67"/>
                      <a:pt x="89" y="51"/>
                    </a:cubicBezTo>
                    <a:cubicBezTo>
                      <a:pt x="96" y="35"/>
                      <a:pt x="97" y="18"/>
                      <a:pt x="92" y="2"/>
                    </a:cubicBezTo>
                    <a:cubicBezTo>
                      <a:pt x="92" y="2"/>
                      <a:pt x="92" y="1"/>
                      <a:pt x="91" y="1"/>
                    </a:cubicBezTo>
                    <a:cubicBezTo>
                      <a:pt x="90" y="0"/>
                      <a:pt x="90" y="0"/>
                      <a:pt x="89" y="1"/>
                    </a:cubicBezTo>
                    <a:lnTo>
                      <a:pt x="27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79"/>
              <p:cNvSpPr>
                <a:spLocks noEditPoints="1"/>
              </p:cNvSpPr>
              <p:nvPr/>
            </p:nvSpPr>
            <p:spPr bwMode="auto">
              <a:xfrm>
                <a:off x="5359401" y="1358901"/>
                <a:ext cx="385763" cy="263525"/>
              </a:xfrm>
              <a:custGeom>
                <a:avLst/>
                <a:gdLst>
                  <a:gd name="T0" fmla="*/ 41 w 102"/>
                  <a:gd name="T1" fmla="*/ 69 h 70"/>
                  <a:gd name="T2" fmla="*/ 100 w 102"/>
                  <a:gd name="T3" fmla="*/ 45 h 70"/>
                  <a:gd name="T4" fmla="*/ 101 w 102"/>
                  <a:gd name="T5" fmla="*/ 43 h 70"/>
                  <a:gd name="T6" fmla="*/ 101 w 102"/>
                  <a:gd name="T7" fmla="*/ 42 h 70"/>
                  <a:gd name="T8" fmla="*/ 65 w 102"/>
                  <a:gd name="T9" fmla="*/ 9 h 70"/>
                  <a:gd name="T10" fmla="*/ 1 w 102"/>
                  <a:gd name="T11" fmla="*/ 13 h 70"/>
                  <a:gd name="T12" fmla="*/ 0 w 102"/>
                  <a:gd name="T13" fmla="*/ 14 h 70"/>
                  <a:gd name="T14" fmla="*/ 0 w 102"/>
                  <a:gd name="T15" fmla="*/ 14 h 70"/>
                  <a:gd name="T16" fmla="*/ 0 w 102"/>
                  <a:gd name="T17" fmla="*/ 16 h 70"/>
                  <a:gd name="T18" fmla="*/ 38 w 102"/>
                  <a:gd name="T19" fmla="*/ 68 h 70"/>
                  <a:gd name="T20" fmla="*/ 41 w 102"/>
                  <a:gd name="T21" fmla="*/ 69 h 70"/>
                  <a:gd name="T22" fmla="*/ 43 w 102"/>
                  <a:gd name="T23" fmla="*/ 56 h 70"/>
                  <a:gd name="T24" fmla="*/ 16 w 102"/>
                  <a:gd name="T25" fmla="*/ 19 h 70"/>
                  <a:gd name="T26" fmla="*/ 32 w 102"/>
                  <a:gd name="T27" fmla="*/ 15 h 70"/>
                  <a:gd name="T28" fmla="*/ 61 w 102"/>
                  <a:gd name="T29" fmla="*/ 20 h 70"/>
                  <a:gd name="T30" fmla="*/ 79 w 102"/>
                  <a:gd name="T31" fmla="*/ 31 h 70"/>
                  <a:gd name="T32" fmla="*/ 85 w 102"/>
                  <a:gd name="T33" fmla="*/ 38 h 70"/>
                  <a:gd name="T34" fmla="*/ 43 w 102"/>
                  <a:gd name="T35" fmla="*/ 56 h 70"/>
                  <a:gd name="T36" fmla="*/ 43 w 102"/>
                  <a:gd name="T37" fmla="*/ 56 h 70"/>
                  <a:gd name="T38" fmla="*/ 43 w 102"/>
                  <a:gd name="T39" fmla="*/ 5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2" h="70">
                    <a:moveTo>
                      <a:pt x="41" y="69"/>
                    </a:moveTo>
                    <a:cubicBezTo>
                      <a:pt x="100" y="45"/>
                      <a:pt x="100" y="45"/>
                      <a:pt x="100" y="45"/>
                    </a:cubicBezTo>
                    <a:cubicBezTo>
                      <a:pt x="101" y="44"/>
                      <a:pt x="101" y="44"/>
                      <a:pt x="101" y="43"/>
                    </a:cubicBezTo>
                    <a:cubicBezTo>
                      <a:pt x="102" y="43"/>
                      <a:pt x="102" y="42"/>
                      <a:pt x="101" y="42"/>
                    </a:cubicBezTo>
                    <a:cubicBezTo>
                      <a:pt x="93" y="27"/>
                      <a:pt x="81" y="15"/>
                      <a:pt x="65" y="9"/>
                    </a:cubicBezTo>
                    <a:cubicBezTo>
                      <a:pt x="44" y="0"/>
                      <a:pt x="21" y="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5"/>
                      <a:pt x="0" y="16"/>
                      <a:pt x="0" y="16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38" y="69"/>
                      <a:pt x="40" y="70"/>
                      <a:pt x="41" y="69"/>
                    </a:cubicBezTo>
                    <a:close/>
                    <a:moveTo>
                      <a:pt x="43" y="56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22" y="17"/>
                      <a:pt x="27" y="16"/>
                      <a:pt x="32" y="15"/>
                    </a:cubicBezTo>
                    <a:cubicBezTo>
                      <a:pt x="42" y="14"/>
                      <a:pt x="52" y="16"/>
                      <a:pt x="61" y="20"/>
                    </a:cubicBezTo>
                    <a:cubicBezTo>
                      <a:pt x="67" y="23"/>
                      <a:pt x="74" y="26"/>
                      <a:pt x="79" y="31"/>
                    </a:cubicBezTo>
                    <a:cubicBezTo>
                      <a:pt x="81" y="34"/>
                      <a:pt x="83" y="36"/>
                      <a:pt x="85" y="38"/>
                    </a:cubicBezTo>
                    <a:lnTo>
                      <a:pt x="43" y="56"/>
                    </a:lnTo>
                    <a:close/>
                    <a:moveTo>
                      <a:pt x="43" y="56"/>
                    </a:moveTo>
                    <a:cubicBezTo>
                      <a:pt x="43" y="56"/>
                      <a:pt x="43" y="56"/>
                      <a:pt x="43" y="5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80"/>
              <p:cNvSpPr>
                <a:spLocks noEditPoints="1"/>
              </p:cNvSpPr>
              <p:nvPr/>
            </p:nvSpPr>
            <p:spPr bwMode="auto">
              <a:xfrm>
                <a:off x="5216526" y="1438276"/>
                <a:ext cx="260350" cy="450850"/>
              </a:xfrm>
              <a:custGeom>
                <a:avLst/>
                <a:gdLst>
                  <a:gd name="T0" fmla="*/ 43 w 69"/>
                  <a:gd name="T1" fmla="*/ 118 h 120"/>
                  <a:gd name="T2" fmla="*/ 68 w 69"/>
                  <a:gd name="T3" fmla="*/ 57 h 120"/>
                  <a:gd name="T4" fmla="*/ 68 w 69"/>
                  <a:gd name="T5" fmla="*/ 55 h 120"/>
                  <a:gd name="T6" fmla="*/ 29 w 69"/>
                  <a:gd name="T7" fmla="*/ 1 h 120"/>
                  <a:gd name="T8" fmla="*/ 28 w 69"/>
                  <a:gd name="T9" fmla="*/ 0 h 120"/>
                  <a:gd name="T10" fmla="*/ 26 w 69"/>
                  <a:gd name="T11" fmla="*/ 1 h 120"/>
                  <a:gd name="T12" fmla="*/ 8 w 69"/>
                  <a:gd name="T13" fmla="*/ 27 h 120"/>
                  <a:gd name="T14" fmla="*/ 6 w 69"/>
                  <a:gd name="T15" fmla="*/ 80 h 120"/>
                  <a:gd name="T16" fmla="*/ 40 w 69"/>
                  <a:gd name="T17" fmla="*/ 119 h 120"/>
                  <a:gd name="T18" fmla="*/ 42 w 69"/>
                  <a:gd name="T19" fmla="*/ 120 h 120"/>
                  <a:gd name="T20" fmla="*/ 43 w 69"/>
                  <a:gd name="T21" fmla="*/ 118 h 120"/>
                  <a:gd name="T22" fmla="*/ 43 w 69"/>
                  <a:gd name="T23" fmla="*/ 118 h 120"/>
                  <a:gd name="T24" fmla="*/ 43 w 69"/>
                  <a:gd name="T25" fmla="*/ 118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20">
                    <a:moveTo>
                      <a:pt x="43" y="118"/>
                    </a:moveTo>
                    <a:cubicBezTo>
                      <a:pt x="68" y="57"/>
                      <a:pt x="68" y="57"/>
                      <a:pt x="68" y="57"/>
                    </a:cubicBezTo>
                    <a:cubicBezTo>
                      <a:pt x="69" y="57"/>
                      <a:pt x="69" y="56"/>
                      <a:pt x="68" y="55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8" y="0"/>
                    </a:cubicBezTo>
                    <a:cubicBezTo>
                      <a:pt x="27" y="0"/>
                      <a:pt x="27" y="1"/>
                      <a:pt x="26" y="1"/>
                    </a:cubicBezTo>
                    <a:cubicBezTo>
                      <a:pt x="18" y="8"/>
                      <a:pt x="12" y="17"/>
                      <a:pt x="8" y="27"/>
                    </a:cubicBezTo>
                    <a:cubicBezTo>
                      <a:pt x="1" y="44"/>
                      <a:pt x="0" y="63"/>
                      <a:pt x="6" y="80"/>
                    </a:cubicBezTo>
                    <a:cubicBezTo>
                      <a:pt x="12" y="97"/>
                      <a:pt x="24" y="111"/>
                      <a:pt x="40" y="119"/>
                    </a:cubicBezTo>
                    <a:cubicBezTo>
                      <a:pt x="40" y="120"/>
                      <a:pt x="41" y="120"/>
                      <a:pt x="42" y="120"/>
                    </a:cubicBezTo>
                    <a:cubicBezTo>
                      <a:pt x="42" y="119"/>
                      <a:pt x="43" y="119"/>
                      <a:pt x="43" y="118"/>
                    </a:cubicBezTo>
                    <a:close/>
                    <a:moveTo>
                      <a:pt x="43" y="118"/>
                    </a:moveTo>
                    <a:cubicBezTo>
                      <a:pt x="43" y="118"/>
                      <a:pt x="43" y="118"/>
                      <a:pt x="43" y="1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4" name="矩形 53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935444" y="393958"/>
            <a:ext cx="38876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學習歷程和困難 </a:t>
            </a:r>
            <a:r>
              <a:rPr lang="en-US" altLang="zh-TW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–</a:t>
            </a:r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en-US" altLang="zh-TW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IOS</a:t>
            </a:r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前端</a:t>
            </a:r>
            <a:endParaRPr lang="en-US" altLang="zh-CN" sz="2400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59" name="圆角矩形 58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86854" y="399268"/>
            <a:ext cx="6591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</a:t>
            </a:r>
            <a:r>
              <a:rPr lang="en-US" altLang="zh-TW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4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35E46832-BFE8-4F87-B436-80116128C139}"/>
              </a:ext>
            </a:extLst>
          </p:cNvPr>
          <p:cNvSpPr/>
          <p:nvPr/>
        </p:nvSpPr>
        <p:spPr>
          <a:xfrm>
            <a:off x="7853667" y="2607866"/>
            <a:ext cx="337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有效率地載入知識字卡，降低</a:t>
            </a:r>
            <a:r>
              <a:rPr lang="en-US" altLang="zh-TW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App</a:t>
            </a:r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負載量</a:t>
            </a:r>
            <a:endParaRPr lang="zh-CN" altLang="en-US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light" panose="020B0402040204020203" pitchFamily="34" charset="0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6FBB5A49-6C86-4C6C-9B44-9578056B6778}"/>
              </a:ext>
            </a:extLst>
          </p:cNvPr>
          <p:cNvSpPr/>
          <p:nvPr/>
        </p:nvSpPr>
        <p:spPr>
          <a:xfrm>
            <a:off x="7853666" y="4212171"/>
            <a:ext cx="337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TimeLine </a:t>
            </a:r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部分，不使用第三方套件，使設計更有彈性</a:t>
            </a:r>
            <a:endParaRPr lang="zh-CN" altLang="en-US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light" panose="020B0402040204020203" pitchFamily="34" charset="0"/>
            </a:endParaRPr>
          </a:p>
        </p:txBody>
      </p:sp>
      <p:pic>
        <p:nvPicPr>
          <p:cNvPr id="8" name="圖片 7" descr="一張含有 相片, 男人, 尋找, 差異 的圖片&#10;&#10;自動產生的描述">
            <a:extLst>
              <a:ext uri="{FF2B5EF4-FFF2-40B4-BE49-F238E27FC236}">
                <a16:creationId xmlns:a16="http://schemas.microsoft.com/office/drawing/2014/main" id="{D128ECE0-1AF7-4AE2-94FA-3D5BCD53BC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055" y="1308199"/>
            <a:ext cx="2339037" cy="4986096"/>
          </a:xfrm>
          <a:prstGeom prst="rect">
            <a:avLst/>
          </a:prstGeom>
        </p:spPr>
      </p:pic>
      <p:pic>
        <p:nvPicPr>
          <p:cNvPr id="10" name="圖片 9" descr="一張含有 螢幕擷取畫面 的圖片&#10;&#10;自動產生的描述">
            <a:extLst>
              <a:ext uri="{FF2B5EF4-FFF2-40B4-BE49-F238E27FC236}">
                <a16:creationId xmlns:a16="http://schemas.microsoft.com/office/drawing/2014/main" id="{F92C2464-0BDA-49E6-BAD7-5B4F8483D8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211" y="1321384"/>
            <a:ext cx="2339037" cy="497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5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1BA94A7C-3219-46DD-A0A5-9AED60412678}"/>
              </a:ext>
            </a:extLst>
          </p:cNvPr>
          <p:cNvGrpSpPr/>
          <p:nvPr/>
        </p:nvGrpSpPr>
        <p:grpSpPr>
          <a:xfrm>
            <a:off x="6930583" y="4168006"/>
            <a:ext cx="688368" cy="688368"/>
            <a:chOff x="7069512" y="5149081"/>
            <a:chExt cx="688368" cy="688368"/>
          </a:xfrm>
        </p:grpSpPr>
        <p:grpSp>
          <p:nvGrpSpPr>
            <p:cNvPr id="29" name="组合 28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7069512" y="5149081"/>
              <a:ext cx="688368" cy="688368"/>
              <a:chOff x="7242071" y="5103361"/>
              <a:chExt cx="688368" cy="688368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7242071" y="5103361"/>
                <a:ext cx="688368" cy="688368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7286625" y="5148946"/>
                <a:ext cx="608738" cy="608738"/>
              </a:xfrm>
              <a:prstGeom prst="ellipse">
                <a:avLst/>
              </a:prstGeom>
              <a:solidFill>
                <a:srgbClr val="18478F"/>
              </a:solidFill>
              <a:ln w="28575"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" name="组合 40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7242697" y="5310026"/>
              <a:ext cx="367805" cy="366477"/>
              <a:chOff x="5287964" y="2994026"/>
              <a:chExt cx="879475" cy="876300"/>
            </a:xfrm>
            <a:solidFill>
              <a:schemeClr val="bg1"/>
            </a:solidFill>
          </p:grpSpPr>
          <p:sp>
            <p:nvSpPr>
              <p:cNvPr id="42" name="Freeform 75"/>
              <p:cNvSpPr>
                <a:spLocks noEditPoints="1"/>
              </p:cNvSpPr>
              <p:nvPr/>
            </p:nvSpPr>
            <p:spPr bwMode="auto">
              <a:xfrm>
                <a:off x="5287964" y="3076576"/>
                <a:ext cx="796925" cy="793750"/>
              </a:xfrm>
              <a:custGeom>
                <a:avLst/>
                <a:gdLst>
                  <a:gd name="T0" fmla="*/ 105 w 211"/>
                  <a:gd name="T1" fmla="*/ 211 h 211"/>
                  <a:gd name="T2" fmla="*/ 211 w 211"/>
                  <a:gd name="T3" fmla="*/ 106 h 211"/>
                  <a:gd name="T4" fmla="*/ 198 w 211"/>
                  <a:gd name="T5" fmla="*/ 56 h 211"/>
                  <a:gd name="T6" fmla="*/ 196 w 211"/>
                  <a:gd name="T7" fmla="*/ 56 h 211"/>
                  <a:gd name="T8" fmla="*/ 194 w 211"/>
                  <a:gd name="T9" fmla="*/ 56 h 211"/>
                  <a:gd name="T10" fmla="*/ 181 w 211"/>
                  <a:gd name="T11" fmla="*/ 55 h 211"/>
                  <a:gd name="T12" fmla="*/ 171 w 211"/>
                  <a:gd name="T13" fmla="*/ 65 h 211"/>
                  <a:gd name="T14" fmla="*/ 183 w 211"/>
                  <a:gd name="T15" fmla="*/ 106 h 211"/>
                  <a:gd name="T16" fmla="*/ 105 w 211"/>
                  <a:gd name="T17" fmla="*/ 183 h 211"/>
                  <a:gd name="T18" fmla="*/ 28 w 211"/>
                  <a:gd name="T19" fmla="*/ 106 h 211"/>
                  <a:gd name="T20" fmla="*/ 105 w 211"/>
                  <a:gd name="T21" fmla="*/ 28 h 211"/>
                  <a:gd name="T22" fmla="*/ 146 w 211"/>
                  <a:gd name="T23" fmla="*/ 40 h 211"/>
                  <a:gd name="T24" fmla="*/ 155 w 211"/>
                  <a:gd name="T25" fmla="*/ 31 h 211"/>
                  <a:gd name="T26" fmla="*/ 154 w 211"/>
                  <a:gd name="T27" fmla="*/ 16 h 211"/>
                  <a:gd name="T28" fmla="*/ 154 w 211"/>
                  <a:gd name="T29" fmla="*/ 12 h 211"/>
                  <a:gd name="T30" fmla="*/ 105 w 211"/>
                  <a:gd name="T31" fmla="*/ 0 h 211"/>
                  <a:gd name="T32" fmla="*/ 0 w 211"/>
                  <a:gd name="T33" fmla="*/ 106 h 211"/>
                  <a:gd name="T34" fmla="*/ 105 w 211"/>
                  <a:gd name="T35" fmla="*/ 211 h 211"/>
                  <a:gd name="T36" fmla="*/ 105 w 211"/>
                  <a:gd name="T37" fmla="*/ 211 h 211"/>
                  <a:gd name="T38" fmla="*/ 105 w 211"/>
                  <a:gd name="T39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1" h="211">
                    <a:moveTo>
                      <a:pt x="105" y="211"/>
                    </a:moveTo>
                    <a:cubicBezTo>
                      <a:pt x="164" y="211"/>
                      <a:pt x="211" y="164"/>
                      <a:pt x="211" y="106"/>
                    </a:cubicBezTo>
                    <a:cubicBezTo>
                      <a:pt x="211" y="88"/>
                      <a:pt x="206" y="71"/>
                      <a:pt x="198" y="56"/>
                    </a:cubicBezTo>
                    <a:cubicBezTo>
                      <a:pt x="198" y="56"/>
                      <a:pt x="197" y="56"/>
                      <a:pt x="196" y="56"/>
                    </a:cubicBezTo>
                    <a:cubicBezTo>
                      <a:pt x="195" y="56"/>
                      <a:pt x="195" y="56"/>
                      <a:pt x="194" y="56"/>
                    </a:cubicBezTo>
                    <a:cubicBezTo>
                      <a:pt x="181" y="55"/>
                      <a:pt x="181" y="55"/>
                      <a:pt x="181" y="55"/>
                    </a:cubicBezTo>
                    <a:cubicBezTo>
                      <a:pt x="171" y="65"/>
                      <a:pt x="171" y="65"/>
                      <a:pt x="171" y="65"/>
                    </a:cubicBezTo>
                    <a:cubicBezTo>
                      <a:pt x="179" y="77"/>
                      <a:pt x="183" y="91"/>
                      <a:pt x="183" y="106"/>
                    </a:cubicBezTo>
                    <a:cubicBezTo>
                      <a:pt x="183" y="149"/>
                      <a:pt x="148" y="183"/>
                      <a:pt x="105" y="183"/>
                    </a:cubicBezTo>
                    <a:cubicBezTo>
                      <a:pt x="62" y="183"/>
                      <a:pt x="28" y="149"/>
                      <a:pt x="28" y="106"/>
                    </a:cubicBezTo>
                    <a:cubicBezTo>
                      <a:pt x="28" y="63"/>
                      <a:pt x="62" y="28"/>
                      <a:pt x="105" y="28"/>
                    </a:cubicBezTo>
                    <a:cubicBezTo>
                      <a:pt x="120" y="28"/>
                      <a:pt x="134" y="32"/>
                      <a:pt x="146" y="40"/>
                    </a:cubicBezTo>
                    <a:cubicBezTo>
                      <a:pt x="155" y="31"/>
                      <a:pt x="155" y="31"/>
                      <a:pt x="155" y="31"/>
                    </a:cubicBezTo>
                    <a:cubicBezTo>
                      <a:pt x="154" y="16"/>
                      <a:pt x="154" y="16"/>
                      <a:pt x="154" y="16"/>
                    </a:cubicBezTo>
                    <a:cubicBezTo>
                      <a:pt x="154" y="14"/>
                      <a:pt x="154" y="13"/>
                      <a:pt x="154" y="12"/>
                    </a:cubicBezTo>
                    <a:cubicBezTo>
                      <a:pt x="139" y="5"/>
                      <a:pt x="123" y="0"/>
                      <a:pt x="105" y="0"/>
                    </a:cubicBezTo>
                    <a:cubicBezTo>
                      <a:pt x="47" y="0"/>
                      <a:pt x="0" y="48"/>
                      <a:pt x="0" y="106"/>
                    </a:cubicBezTo>
                    <a:cubicBezTo>
                      <a:pt x="0" y="164"/>
                      <a:pt x="47" y="211"/>
                      <a:pt x="105" y="211"/>
                    </a:cubicBezTo>
                    <a:close/>
                    <a:moveTo>
                      <a:pt x="105" y="211"/>
                    </a:moveTo>
                    <a:cubicBezTo>
                      <a:pt x="105" y="211"/>
                      <a:pt x="105" y="211"/>
                      <a:pt x="105" y="2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76"/>
              <p:cNvSpPr>
                <a:spLocks noEditPoints="1"/>
              </p:cNvSpPr>
              <p:nvPr/>
            </p:nvSpPr>
            <p:spPr bwMode="auto">
              <a:xfrm>
                <a:off x="5487989" y="3279776"/>
                <a:ext cx="392113" cy="392113"/>
              </a:xfrm>
              <a:custGeom>
                <a:avLst/>
                <a:gdLst>
                  <a:gd name="T0" fmla="*/ 52 w 104"/>
                  <a:gd name="T1" fmla="*/ 25 h 104"/>
                  <a:gd name="T2" fmla="*/ 54 w 104"/>
                  <a:gd name="T3" fmla="*/ 25 h 104"/>
                  <a:gd name="T4" fmla="*/ 74 w 104"/>
                  <a:gd name="T5" fmla="*/ 5 h 104"/>
                  <a:gd name="T6" fmla="*/ 74 w 104"/>
                  <a:gd name="T7" fmla="*/ 5 h 104"/>
                  <a:gd name="T8" fmla="*/ 52 w 104"/>
                  <a:gd name="T9" fmla="*/ 0 h 104"/>
                  <a:gd name="T10" fmla="*/ 0 w 104"/>
                  <a:gd name="T11" fmla="*/ 52 h 104"/>
                  <a:gd name="T12" fmla="*/ 52 w 104"/>
                  <a:gd name="T13" fmla="*/ 104 h 104"/>
                  <a:gd name="T14" fmla="*/ 104 w 104"/>
                  <a:gd name="T15" fmla="*/ 52 h 104"/>
                  <a:gd name="T16" fmla="*/ 99 w 104"/>
                  <a:gd name="T17" fmla="*/ 30 h 104"/>
                  <a:gd name="T18" fmla="*/ 99 w 104"/>
                  <a:gd name="T19" fmla="*/ 30 h 104"/>
                  <a:gd name="T20" fmla="*/ 79 w 104"/>
                  <a:gd name="T21" fmla="*/ 50 h 104"/>
                  <a:gd name="T22" fmla="*/ 79 w 104"/>
                  <a:gd name="T23" fmla="*/ 52 h 104"/>
                  <a:gd name="T24" fmla="*/ 52 w 104"/>
                  <a:gd name="T25" fmla="*/ 79 h 104"/>
                  <a:gd name="T26" fmla="*/ 25 w 104"/>
                  <a:gd name="T27" fmla="*/ 52 h 104"/>
                  <a:gd name="T28" fmla="*/ 52 w 104"/>
                  <a:gd name="T29" fmla="*/ 25 h 104"/>
                  <a:gd name="T30" fmla="*/ 52 w 104"/>
                  <a:gd name="T31" fmla="*/ 25 h 104"/>
                  <a:gd name="T32" fmla="*/ 52 w 104"/>
                  <a:gd name="T33" fmla="*/ 2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104">
                    <a:moveTo>
                      <a:pt x="52" y="25"/>
                    </a:moveTo>
                    <a:cubicBezTo>
                      <a:pt x="53" y="25"/>
                      <a:pt x="54" y="25"/>
                      <a:pt x="54" y="2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68" y="2"/>
                      <a:pt x="60" y="0"/>
                      <a:pt x="52" y="0"/>
                    </a:cubicBezTo>
                    <a:cubicBezTo>
                      <a:pt x="24" y="0"/>
                      <a:pt x="0" y="23"/>
                      <a:pt x="0" y="52"/>
                    </a:cubicBezTo>
                    <a:cubicBezTo>
                      <a:pt x="0" y="81"/>
                      <a:pt x="24" y="104"/>
                      <a:pt x="52" y="104"/>
                    </a:cubicBezTo>
                    <a:cubicBezTo>
                      <a:pt x="81" y="104"/>
                      <a:pt x="104" y="81"/>
                      <a:pt x="104" y="52"/>
                    </a:cubicBezTo>
                    <a:cubicBezTo>
                      <a:pt x="104" y="44"/>
                      <a:pt x="102" y="37"/>
                      <a:pt x="99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79" y="50"/>
                      <a:pt x="79" y="50"/>
                      <a:pt x="79" y="50"/>
                    </a:cubicBezTo>
                    <a:cubicBezTo>
                      <a:pt x="79" y="50"/>
                      <a:pt x="79" y="51"/>
                      <a:pt x="79" y="52"/>
                    </a:cubicBezTo>
                    <a:cubicBezTo>
                      <a:pt x="79" y="67"/>
                      <a:pt x="67" y="79"/>
                      <a:pt x="52" y="79"/>
                    </a:cubicBezTo>
                    <a:cubicBezTo>
                      <a:pt x="37" y="79"/>
                      <a:pt x="25" y="67"/>
                      <a:pt x="25" y="52"/>
                    </a:cubicBezTo>
                    <a:cubicBezTo>
                      <a:pt x="25" y="37"/>
                      <a:pt x="37" y="25"/>
                      <a:pt x="52" y="25"/>
                    </a:cubicBezTo>
                    <a:close/>
                    <a:moveTo>
                      <a:pt x="52" y="25"/>
                    </a:moveTo>
                    <a:cubicBezTo>
                      <a:pt x="52" y="25"/>
                      <a:pt x="52" y="25"/>
                      <a:pt x="52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77"/>
              <p:cNvSpPr>
                <a:spLocks noEditPoints="1"/>
              </p:cNvSpPr>
              <p:nvPr/>
            </p:nvSpPr>
            <p:spPr bwMode="auto">
              <a:xfrm>
                <a:off x="5722939" y="2994026"/>
                <a:ext cx="444500" cy="441325"/>
              </a:xfrm>
              <a:custGeom>
                <a:avLst/>
                <a:gdLst>
                  <a:gd name="T0" fmla="*/ 99 w 118"/>
                  <a:gd name="T1" fmla="*/ 32 h 117"/>
                  <a:gd name="T2" fmla="*/ 105 w 118"/>
                  <a:gd name="T3" fmla="*/ 26 h 117"/>
                  <a:gd name="T4" fmla="*/ 105 w 118"/>
                  <a:gd name="T5" fmla="*/ 17 h 117"/>
                  <a:gd name="T6" fmla="*/ 101 w 118"/>
                  <a:gd name="T7" fmla="*/ 13 h 117"/>
                  <a:gd name="T8" fmla="*/ 96 w 118"/>
                  <a:gd name="T9" fmla="*/ 11 h 117"/>
                  <a:gd name="T10" fmla="*/ 92 w 118"/>
                  <a:gd name="T11" fmla="*/ 13 h 117"/>
                  <a:gd name="T12" fmla="*/ 85 w 118"/>
                  <a:gd name="T13" fmla="*/ 19 h 117"/>
                  <a:gd name="T14" fmla="*/ 84 w 118"/>
                  <a:gd name="T15" fmla="*/ 2 h 117"/>
                  <a:gd name="T16" fmla="*/ 82 w 118"/>
                  <a:gd name="T17" fmla="*/ 0 h 117"/>
                  <a:gd name="T18" fmla="*/ 80 w 118"/>
                  <a:gd name="T19" fmla="*/ 1 h 117"/>
                  <a:gd name="T20" fmla="*/ 54 w 118"/>
                  <a:gd name="T21" fmla="*/ 26 h 117"/>
                  <a:gd name="T22" fmla="*/ 51 w 118"/>
                  <a:gd name="T23" fmla="*/ 35 h 117"/>
                  <a:gd name="T24" fmla="*/ 51 w 118"/>
                  <a:gd name="T25" fmla="*/ 36 h 117"/>
                  <a:gd name="T26" fmla="*/ 52 w 118"/>
                  <a:gd name="T27" fmla="*/ 52 h 117"/>
                  <a:gd name="T28" fmla="*/ 43 w 118"/>
                  <a:gd name="T29" fmla="*/ 62 h 117"/>
                  <a:gd name="T30" fmla="*/ 26 w 118"/>
                  <a:gd name="T31" fmla="*/ 78 h 117"/>
                  <a:gd name="T32" fmla="*/ 26 w 118"/>
                  <a:gd name="T33" fmla="*/ 79 h 117"/>
                  <a:gd name="T34" fmla="*/ 10 w 118"/>
                  <a:gd name="T35" fmla="*/ 95 h 117"/>
                  <a:gd name="T36" fmla="*/ 2 w 118"/>
                  <a:gd name="T37" fmla="*/ 102 h 117"/>
                  <a:gd name="T38" fmla="*/ 1 w 118"/>
                  <a:gd name="T39" fmla="*/ 106 h 117"/>
                  <a:gd name="T40" fmla="*/ 0 w 118"/>
                  <a:gd name="T41" fmla="*/ 111 h 117"/>
                  <a:gd name="T42" fmla="*/ 6 w 118"/>
                  <a:gd name="T43" fmla="*/ 117 h 117"/>
                  <a:gd name="T44" fmla="*/ 6 w 118"/>
                  <a:gd name="T45" fmla="*/ 117 h 117"/>
                  <a:gd name="T46" fmla="*/ 12 w 118"/>
                  <a:gd name="T47" fmla="*/ 117 h 117"/>
                  <a:gd name="T48" fmla="*/ 16 w 118"/>
                  <a:gd name="T49" fmla="*/ 115 h 117"/>
                  <a:gd name="T50" fmla="*/ 66 w 118"/>
                  <a:gd name="T51" fmla="*/ 65 h 117"/>
                  <a:gd name="T52" fmla="*/ 81 w 118"/>
                  <a:gd name="T53" fmla="*/ 66 h 117"/>
                  <a:gd name="T54" fmla="*/ 82 w 118"/>
                  <a:gd name="T55" fmla="*/ 66 h 117"/>
                  <a:gd name="T56" fmla="*/ 83 w 118"/>
                  <a:gd name="T57" fmla="*/ 66 h 117"/>
                  <a:gd name="T58" fmla="*/ 91 w 118"/>
                  <a:gd name="T59" fmla="*/ 63 h 117"/>
                  <a:gd name="T60" fmla="*/ 116 w 118"/>
                  <a:gd name="T61" fmla="*/ 37 h 117"/>
                  <a:gd name="T62" fmla="*/ 115 w 118"/>
                  <a:gd name="T63" fmla="*/ 33 h 117"/>
                  <a:gd name="T64" fmla="*/ 99 w 118"/>
                  <a:gd name="T65" fmla="*/ 32 h 117"/>
                  <a:gd name="T66" fmla="*/ 99 w 118"/>
                  <a:gd name="T67" fmla="*/ 32 h 117"/>
                  <a:gd name="T68" fmla="*/ 99 w 118"/>
                  <a:gd name="T69" fmla="*/ 3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8" h="117">
                    <a:moveTo>
                      <a:pt x="99" y="32"/>
                    </a:moveTo>
                    <a:cubicBezTo>
                      <a:pt x="105" y="26"/>
                      <a:pt x="105" y="26"/>
                      <a:pt x="105" y="26"/>
                    </a:cubicBezTo>
                    <a:cubicBezTo>
                      <a:pt x="108" y="24"/>
                      <a:pt x="108" y="20"/>
                      <a:pt x="105" y="17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0" y="12"/>
                      <a:pt x="98" y="11"/>
                      <a:pt x="96" y="11"/>
                    </a:cubicBezTo>
                    <a:cubicBezTo>
                      <a:pt x="95" y="11"/>
                      <a:pt x="93" y="12"/>
                      <a:pt x="92" y="13"/>
                    </a:cubicBezTo>
                    <a:cubicBezTo>
                      <a:pt x="85" y="19"/>
                      <a:pt x="85" y="19"/>
                      <a:pt x="85" y="19"/>
                    </a:cubicBezTo>
                    <a:cubicBezTo>
                      <a:pt x="84" y="2"/>
                      <a:pt x="84" y="2"/>
                      <a:pt x="84" y="2"/>
                    </a:cubicBezTo>
                    <a:cubicBezTo>
                      <a:pt x="84" y="1"/>
                      <a:pt x="83" y="0"/>
                      <a:pt x="82" y="0"/>
                    </a:cubicBezTo>
                    <a:cubicBezTo>
                      <a:pt x="81" y="0"/>
                      <a:pt x="80" y="0"/>
                      <a:pt x="80" y="1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2" y="29"/>
                      <a:pt x="51" y="32"/>
                      <a:pt x="51" y="35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10" y="95"/>
                      <a:pt x="10" y="95"/>
                      <a:pt x="10" y="95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3"/>
                      <a:pt x="1" y="104"/>
                      <a:pt x="1" y="106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5"/>
                      <a:pt x="3" y="117"/>
                      <a:pt x="6" y="117"/>
                    </a:cubicBezTo>
                    <a:cubicBezTo>
                      <a:pt x="6" y="117"/>
                      <a:pt x="6" y="117"/>
                      <a:pt x="6" y="117"/>
                    </a:cubicBezTo>
                    <a:cubicBezTo>
                      <a:pt x="12" y="117"/>
                      <a:pt x="12" y="117"/>
                      <a:pt x="12" y="117"/>
                    </a:cubicBezTo>
                    <a:cubicBezTo>
                      <a:pt x="14" y="117"/>
                      <a:pt x="15" y="116"/>
                      <a:pt x="16" y="115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3" y="66"/>
                    </a:cubicBezTo>
                    <a:cubicBezTo>
                      <a:pt x="86" y="66"/>
                      <a:pt x="89" y="65"/>
                      <a:pt x="91" y="63"/>
                    </a:cubicBezTo>
                    <a:cubicBezTo>
                      <a:pt x="116" y="37"/>
                      <a:pt x="116" y="37"/>
                      <a:pt x="116" y="37"/>
                    </a:cubicBezTo>
                    <a:cubicBezTo>
                      <a:pt x="118" y="36"/>
                      <a:pt x="117" y="33"/>
                      <a:pt x="115" y="33"/>
                    </a:cubicBezTo>
                    <a:lnTo>
                      <a:pt x="99" y="32"/>
                    </a:lnTo>
                    <a:close/>
                    <a:moveTo>
                      <a:pt x="99" y="32"/>
                    </a:moveTo>
                    <a:cubicBezTo>
                      <a:pt x="99" y="32"/>
                      <a:pt x="99" y="32"/>
                      <a:pt x="99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5" name="群組 4">
            <a:extLst>
              <a:ext uri="{FF2B5EF4-FFF2-40B4-BE49-F238E27FC236}">
                <a16:creationId xmlns:a16="http://schemas.microsoft.com/office/drawing/2014/main" id="{AC3085F3-16EA-409D-B6A0-CCE31DFB7C15}"/>
              </a:ext>
            </a:extLst>
          </p:cNvPr>
          <p:cNvGrpSpPr/>
          <p:nvPr/>
        </p:nvGrpSpPr>
        <p:grpSpPr>
          <a:xfrm>
            <a:off x="6914963" y="2528619"/>
            <a:ext cx="688368" cy="688368"/>
            <a:chOff x="7034436" y="3540851"/>
            <a:chExt cx="688368" cy="688368"/>
          </a:xfrm>
        </p:grpSpPr>
        <p:grpSp>
          <p:nvGrpSpPr>
            <p:cNvPr id="19" name="组合 18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7034436" y="3540851"/>
              <a:ext cx="688368" cy="688368"/>
              <a:chOff x="7242071" y="1820434"/>
              <a:chExt cx="688368" cy="688368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7242071" y="1820434"/>
                <a:ext cx="688368" cy="688368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286625" y="1866019"/>
                <a:ext cx="608738" cy="608738"/>
              </a:xfrm>
              <a:prstGeom prst="ellipse">
                <a:avLst/>
              </a:prstGeom>
              <a:solidFill>
                <a:srgbClr val="18478F"/>
              </a:solidFill>
              <a:ln w="28575"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5" name="组合 44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7202755" y="3703688"/>
              <a:ext cx="369488" cy="372593"/>
              <a:chOff x="5216526" y="1358901"/>
              <a:chExt cx="566738" cy="571500"/>
            </a:xfrm>
            <a:solidFill>
              <a:schemeClr val="bg1"/>
            </a:solidFill>
          </p:grpSpPr>
          <p:sp>
            <p:nvSpPr>
              <p:cNvPr id="46" name="Freeform 78"/>
              <p:cNvSpPr>
                <a:spLocks/>
              </p:cNvSpPr>
              <p:nvPr/>
            </p:nvSpPr>
            <p:spPr bwMode="auto">
              <a:xfrm>
                <a:off x="5416551" y="1562101"/>
                <a:ext cx="366713" cy="368300"/>
              </a:xfrm>
              <a:custGeom>
                <a:avLst/>
                <a:gdLst>
                  <a:gd name="T0" fmla="*/ 27 w 97"/>
                  <a:gd name="T1" fmla="*/ 26 h 98"/>
                  <a:gd name="T2" fmla="*/ 26 w 97"/>
                  <a:gd name="T3" fmla="*/ 27 h 98"/>
                  <a:gd name="T4" fmla="*/ 0 w 97"/>
                  <a:gd name="T5" fmla="*/ 90 h 98"/>
                  <a:gd name="T6" fmla="*/ 0 w 97"/>
                  <a:gd name="T7" fmla="*/ 91 h 98"/>
                  <a:gd name="T8" fmla="*/ 1 w 97"/>
                  <a:gd name="T9" fmla="*/ 93 h 98"/>
                  <a:gd name="T10" fmla="*/ 53 w 97"/>
                  <a:gd name="T11" fmla="*/ 89 h 98"/>
                  <a:gd name="T12" fmla="*/ 89 w 97"/>
                  <a:gd name="T13" fmla="*/ 51 h 98"/>
                  <a:gd name="T14" fmla="*/ 92 w 97"/>
                  <a:gd name="T15" fmla="*/ 2 h 98"/>
                  <a:gd name="T16" fmla="*/ 91 w 97"/>
                  <a:gd name="T17" fmla="*/ 1 h 98"/>
                  <a:gd name="T18" fmla="*/ 89 w 97"/>
                  <a:gd name="T19" fmla="*/ 1 h 98"/>
                  <a:gd name="T20" fmla="*/ 27 w 97"/>
                  <a:gd name="T21" fmla="*/ 26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7" h="98">
                    <a:moveTo>
                      <a:pt x="27" y="26"/>
                    </a:moveTo>
                    <a:cubicBezTo>
                      <a:pt x="26" y="26"/>
                      <a:pt x="26" y="27"/>
                      <a:pt x="26" y="27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0"/>
                      <a:pt x="0" y="91"/>
                      <a:pt x="0" y="91"/>
                    </a:cubicBezTo>
                    <a:cubicBezTo>
                      <a:pt x="0" y="92"/>
                      <a:pt x="1" y="92"/>
                      <a:pt x="1" y="93"/>
                    </a:cubicBezTo>
                    <a:cubicBezTo>
                      <a:pt x="19" y="98"/>
                      <a:pt x="37" y="96"/>
                      <a:pt x="53" y="89"/>
                    </a:cubicBezTo>
                    <a:cubicBezTo>
                      <a:pt x="70" y="81"/>
                      <a:pt x="82" y="67"/>
                      <a:pt x="89" y="51"/>
                    </a:cubicBezTo>
                    <a:cubicBezTo>
                      <a:pt x="96" y="35"/>
                      <a:pt x="97" y="18"/>
                      <a:pt x="92" y="2"/>
                    </a:cubicBezTo>
                    <a:cubicBezTo>
                      <a:pt x="92" y="2"/>
                      <a:pt x="92" y="1"/>
                      <a:pt x="91" y="1"/>
                    </a:cubicBezTo>
                    <a:cubicBezTo>
                      <a:pt x="90" y="0"/>
                      <a:pt x="90" y="0"/>
                      <a:pt x="89" y="1"/>
                    </a:cubicBezTo>
                    <a:lnTo>
                      <a:pt x="27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79"/>
              <p:cNvSpPr>
                <a:spLocks noEditPoints="1"/>
              </p:cNvSpPr>
              <p:nvPr/>
            </p:nvSpPr>
            <p:spPr bwMode="auto">
              <a:xfrm>
                <a:off x="5359401" y="1358901"/>
                <a:ext cx="385763" cy="263525"/>
              </a:xfrm>
              <a:custGeom>
                <a:avLst/>
                <a:gdLst>
                  <a:gd name="T0" fmla="*/ 41 w 102"/>
                  <a:gd name="T1" fmla="*/ 69 h 70"/>
                  <a:gd name="T2" fmla="*/ 100 w 102"/>
                  <a:gd name="T3" fmla="*/ 45 h 70"/>
                  <a:gd name="T4" fmla="*/ 101 w 102"/>
                  <a:gd name="T5" fmla="*/ 43 h 70"/>
                  <a:gd name="T6" fmla="*/ 101 w 102"/>
                  <a:gd name="T7" fmla="*/ 42 h 70"/>
                  <a:gd name="T8" fmla="*/ 65 w 102"/>
                  <a:gd name="T9" fmla="*/ 9 h 70"/>
                  <a:gd name="T10" fmla="*/ 1 w 102"/>
                  <a:gd name="T11" fmla="*/ 13 h 70"/>
                  <a:gd name="T12" fmla="*/ 0 w 102"/>
                  <a:gd name="T13" fmla="*/ 14 h 70"/>
                  <a:gd name="T14" fmla="*/ 0 w 102"/>
                  <a:gd name="T15" fmla="*/ 14 h 70"/>
                  <a:gd name="T16" fmla="*/ 0 w 102"/>
                  <a:gd name="T17" fmla="*/ 16 h 70"/>
                  <a:gd name="T18" fmla="*/ 38 w 102"/>
                  <a:gd name="T19" fmla="*/ 68 h 70"/>
                  <a:gd name="T20" fmla="*/ 41 w 102"/>
                  <a:gd name="T21" fmla="*/ 69 h 70"/>
                  <a:gd name="T22" fmla="*/ 43 w 102"/>
                  <a:gd name="T23" fmla="*/ 56 h 70"/>
                  <a:gd name="T24" fmla="*/ 16 w 102"/>
                  <a:gd name="T25" fmla="*/ 19 h 70"/>
                  <a:gd name="T26" fmla="*/ 32 w 102"/>
                  <a:gd name="T27" fmla="*/ 15 h 70"/>
                  <a:gd name="T28" fmla="*/ 61 w 102"/>
                  <a:gd name="T29" fmla="*/ 20 h 70"/>
                  <a:gd name="T30" fmla="*/ 79 w 102"/>
                  <a:gd name="T31" fmla="*/ 31 h 70"/>
                  <a:gd name="T32" fmla="*/ 85 w 102"/>
                  <a:gd name="T33" fmla="*/ 38 h 70"/>
                  <a:gd name="T34" fmla="*/ 43 w 102"/>
                  <a:gd name="T35" fmla="*/ 56 h 70"/>
                  <a:gd name="T36" fmla="*/ 43 w 102"/>
                  <a:gd name="T37" fmla="*/ 56 h 70"/>
                  <a:gd name="T38" fmla="*/ 43 w 102"/>
                  <a:gd name="T39" fmla="*/ 5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2" h="70">
                    <a:moveTo>
                      <a:pt x="41" y="69"/>
                    </a:moveTo>
                    <a:cubicBezTo>
                      <a:pt x="100" y="45"/>
                      <a:pt x="100" y="45"/>
                      <a:pt x="100" y="45"/>
                    </a:cubicBezTo>
                    <a:cubicBezTo>
                      <a:pt x="101" y="44"/>
                      <a:pt x="101" y="44"/>
                      <a:pt x="101" y="43"/>
                    </a:cubicBezTo>
                    <a:cubicBezTo>
                      <a:pt x="102" y="43"/>
                      <a:pt x="102" y="42"/>
                      <a:pt x="101" y="42"/>
                    </a:cubicBezTo>
                    <a:cubicBezTo>
                      <a:pt x="93" y="27"/>
                      <a:pt x="81" y="15"/>
                      <a:pt x="65" y="9"/>
                    </a:cubicBezTo>
                    <a:cubicBezTo>
                      <a:pt x="44" y="0"/>
                      <a:pt x="21" y="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5"/>
                      <a:pt x="0" y="16"/>
                      <a:pt x="0" y="16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38" y="69"/>
                      <a:pt x="40" y="70"/>
                      <a:pt x="41" y="69"/>
                    </a:cubicBezTo>
                    <a:close/>
                    <a:moveTo>
                      <a:pt x="43" y="56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22" y="17"/>
                      <a:pt x="27" y="16"/>
                      <a:pt x="32" y="15"/>
                    </a:cubicBezTo>
                    <a:cubicBezTo>
                      <a:pt x="42" y="14"/>
                      <a:pt x="52" y="16"/>
                      <a:pt x="61" y="20"/>
                    </a:cubicBezTo>
                    <a:cubicBezTo>
                      <a:pt x="67" y="23"/>
                      <a:pt x="74" y="26"/>
                      <a:pt x="79" y="31"/>
                    </a:cubicBezTo>
                    <a:cubicBezTo>
                      <a:pt x="81" y="34"/>
                      <a:pt x="83" y="36"/>
                      <a:pt x="85" y="38"/>
                    </a:cubicBezTo>
                    <a:lnTo>
                      <a:pt x="43" y="56"/>
                    </a:lnTo>
                    <a:close/>
                    <a:moveTo>
                      <a:pt x="43" y="56"/>
                    </a:moveTo>
                    <a:cubicBezTo>
                      <a:pt x="43" y="56"/>
                      <a:pt x="43" y="56"/>
                      <a:pt x="43" y="5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80"/>
              <p:cNvSpPr>
                <a:spLocks noEditPoints="1"/>
              </p:cNvSpPr>
              <p:nvPr/>
            </p:nvSpPr>
            <p:spPr bwMode="auto">
              <a:xfrm>
                <a:off x="5216526" y="1438276"/>
                <a:ext cx="260350" cy="450850"/>
              </a:xfrm>
              <a:custGeom>
                <a:avLst/>
                <a:gdLst>
                  <a:gd name="T0" fmla="*/ 43 w 69"/>
                  <a:gd name="T1" fmla="*/ 118 h 120"/>
                  <a:gd name="T2" fmla="*/ 68 w 69"/>
                  <a:gd name="T3" fmla="*/ 57 h 120"/>
                  <a:gd name="T4" fmla="*/ 68 w 69"/>
                  <a:gd name="T5" fmla="*/ 55 h 120"/>
                  <a:gd name="T6" fmla="*/ 29 w 69"/>
                  <a:gd name="T7" fmla="*/ 1 h 120"/>
                  <a:gd name="T8" fmla="*/ 28 w 69"/>
                  <a:gd name="T9" fmla="*/ 0 h 120"/>
                  <a:gd name="T10" fmla="*/ 26 w 69"/>
                  <a:gd name="T11" fmla="*/ 1 h 120"/>
                  <a:gd name="T12" fmla="*/ 8 w 69"/>
                  <a:gd name="T13" fmla="*/ 27 h 120"/>
                  <a:gd name="T14" fmla="*/ 6 w 69"/>
                  <a:gd name="T15" fmla="*/ 80 h 120"/>
                  <a:gd name="T16" fmla="*/ 40 w 69"/>
                  <a:gd name="T17" fmla="*/ 119 h 120"/>
                  <a:gd name="T18" fmla="*/ 42 w 69"/>
                  <a:gd name="T19" fmla="*/ 120 h 120"/>
                  <a:gd name="T20" fmla="*/ 43 w 69"/>
                  <a:gd name="T21" fmla="*/ 118 h 120"/>
                  <a:gd name="T22" fmla="*/ 43 w 69"/>
                  <a:gd name="T23" fmla="*/ 118 h 120"/>
                  <a:gd name="T24" fmla="*/ 43 w 69"/>
                  <a:gd name="T25" fmla="*/ 118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20">
                    <a:moveTo>
                      <a:pt x="43" y="118"/>
                    </a:moveTo>
                    <a:cubicBezTo>
                      <a:pt x="68" y="57"/>
                      <a:pt x="68" y="57"/>
                      <a:pt x="68" y="57"/>
                    </a:cubicBezTo>
                    <a:cubicBezTo>
                      <a:pt x="69" y="57"/>
                      <a:pt x="69" y="56"/>
                      <a:pt x="68" y="55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8" y="0"/>
                    </a:cubicBezTo>
                    <a:cubicBezTo>
                      <a:pt x="27" y="0"/>
                      <a:pt x="27" y="1"/>
                      <a:pt x="26" y="1"/>
                    </a:cubicBezTo>
                    <a:cubicBezTo>
                      <a:pt x="18" y="8"/>
                      <a:pt x="12" y="17"/>
                      <a:pt x="8" y="27"/>
                    </a:cubicBezTo>
                    <a:cubicBezTo>
                      <a:pt x="1" y="44"/>
                      <a:pt x="0" y="63"/>
                      <a:pt x="6" y="80"/>
                    </a:cubicBezTo>
                    <a:cubicBezTo>
                      <a:pt x="12" y="97"/>
                      <a:pt x="24" y="111"/>
                      <a:pt x="40" y="119"/>
                    </a:cubicBezTo>
                    <a:cubicBezTo>
                      <a:pt x="40" y="120"/>
                      <a:pt x="41" y="120"/>
                      <a:pt x="42" y="120"/>
                    </a:cubicBezTo>
                    <a:cubicBezTo>
                      <a:pt x="42" y="119"/>
                      <a:pt x="43" y="119"/>
                      <a:pt x="43" y="118"/>
                    </a:cubicBezTo>
                    <a:close/>
                    <a:moveTo>
                      <a:pt x="43" y="118"/>
                    </a:moveTo>
                    <a:cubicBezTo>
                      <a:pt x="43" y="118"/>
                      <a:pt x="43" y="118"/>
                      <a:pt x="43" y="1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4" name="矩形 53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935444" y="393958"/>
            <a:ext cx="47130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學習歷程和困難 </a:t>
            </a:r>
            <a:r>
              <a:rPr lang="en-US" altLang="zh-TW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–</a:t>
            </a:r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en-US" altLang="zh-TW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Android</a:t>
            </a:r>
            <a:r>
              <a:rPr lang="zh-TW" altLang="en-US" sz="24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前端</a:t>
            </a:r>
            <a:endParaRPr lang="en-US" altLang="zh-CN" sz="2400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59" name="圆角矩形 58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86854" y="399268"/>
            <a:ext cx="6591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0</a:t>
            </a:r>
            <a:r>
              <a:rPr lang="en-US" altLang="zh-TW" sz="3200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4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35E46832-BFE8-4F87-B436-80116128C139}"/>
              </a:ext>
            </a:extLst>
          </p:cNvPr>
          <p:cNvSpPr/>
          <p:nvPr/>
        </p:nvSpPr>
        <p:spPr>
          <a:xfrm>
            <a:off x="7892579" y="2609286"/>
            <a:ext cx="337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部分 </a:t>
            </a:r>
            <a:r>
              <a:rPr lang="en-US" altLang="zh-TW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Activity</a:t>
            </a:r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 使用 </a:t>
            </a:r>
            <a:r>
              <a:rPr lang="en-US" altLang="zh-TW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Kotlin</a:t>
            </a:r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撰寫，學習新的語言</a:t>
            </a:r>
            <a:endParaRPr lang="zh-CN" altLang="en-US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light" panose="020B0402040204020203" pitchFamily="34" charset="0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6FBB5A49-6C86-4C6C-9B44-9578056B6778}"/>
              </a:ext>
            </a:extLst>
          </p:cNvPr>
          <p:cNvSpPr/>
          <p:nvPr/>
        </p:nvSpPr>
        <p:spPr>
          <a:xfrm>
            <a:off x="7892578" y="4213591"/>
            <a:ext cx="337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TimeLine </a:t>
            </a:r>
            <a:r>
              <a:rPr lang="zh-TW" altLang="en-US" b="1" dirty="0">
                <a:solidFill>
                  <a:srgbClr val="18478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Segoe UI Semilight" panose="020B0402040204020203" pitchFamily="34" charset="0"/>
              </a:rPr>
              <a:t>部分學習自己刻畫面並產生字卡效果</a:t>
            </a:r>
            <a:endParaRPr lang="zh-CN" altLang="en-US" b="1" dirty="0">
              <a:solidFill>
                <a:srgbClr val="18478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Segoe UI Semilight" panose="020B0402040204020203" pitchFamily="34" charset="0"/>
            </a:endParaRPr>
          </a:p>
        </p:txBody>
      </p:sp>
      <p:pic>
        <p:nvPicPr>
          <p:cNvPr id="3" name="圖片 2" descr="一張含有 電子用品, 監視器, 坐, 手機 的圖片&#10;&#10;自動產生的描述">
            <a:extLst>
              <a:ext uri="{FF2B5EF4-FFF2-40B4-BE49-F238E27FC236}">
                <a16:creationId xmlns:a16="http://schemas.microsoft.com/office/drawing/2014/main" id="{3FCECBFA-1DCE-4513-8124-E3EAC7C644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374" y="1243553"/>
            <a:ext cx="2695837" cy="5540141"/>
          </a:xfrm>
          <a:prstGeom prst="rect">
            <a:avLst/>
          </a:prstGeom>
        </p:spPr>
      </p:pic>
      <p:pic>
        <p:nvPicPr>
          <p:cNvPr id="7" name="圖片 6" descr="一張含有 監視器, 坐, 螢幕擷取畫面, 桌 的圖片&#10;&#10;自動產生的描述">
            <a:extLst>
              <a:ext uri="{FF2B5EF4-FFF2-40B4-BE49-F238E27FC236}">
                <a16:creationId xmlns:a16="http://schemas.microsoft.com/office/drawing/2014/main" id="{E3B9EB32-F53A-472E-86AC-F53DA8B2A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50" y="1243554"/>
            <a:ext cx="2695837" cy="553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56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2285</TotalTime>
  <Words>349</Words>
  <Application>Microsoft Office PowerPoint</Application>
  <PresentationFormat>寬螢幕</PresentationFormat>
  <Paragraphs>84</Paragraphs>
  <Slides>11</Slides>
  <Notes>5</Notes>
  <HiddenSlides>0</HiddenSlides>
  <MMClips>6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11</vt:i4>
      </vt:variant>
    </vt:vector>
  </HeadingPairs>
  <TitlesOfParts>
    <vt:vector size="20" baseType="lpstr">
      <vt:lpstr>LiHei Pro</vt:lpstr>
      <vt:lpstr>华文细黑</vt:lpstr>
      <vt:lpstr>微軟正黑體</vt:lpstr>
      <vt:lpstr>Arial</vt:lpstr>
      <vt:lpstr>Calibri</vt:lpstr>
      <vt:lpstr>Calibri Light</vt:lpstr>
      <vt:lpstr>Wingdings</vt:lpstr>
      <vt:lpstr>Office 主题</vt:lpstr>
      <vt:lpstr>1_Office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孝瑜 王</cp:lastModifiedBy>
  <cp:revision>143</cp:revision>
  <dcterms:created xsi:type="dcterms:W3CDTF">2016-06-30T07:01:47Z</dcterms:created>
  <dcterms:modified xsi:type="dcterms:W3CDTF">2020-01-31T05:13:56Z</dcterms:modified>
</cp:coreProperties>
</file>